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43891200" cy="329184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172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out Quick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9675" y="5503831"/>
            <a:ext cx="10056812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77828" y="4745213"/>
            <a:ext cx="10048874" cy="611826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INTRODUCTION or ABSTRACT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477826" y="13408973"/>
            <a:ext cx="10038661" cy="61182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OBJECTIVES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428409" y="5503831"/>
            <a:ext cx="10048874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428413" y="4745213"/>
            <a:ext cx="10048874" cy="611826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MATERIALS &amp; METHODS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448844" y="5503831"/>
            <a:ext cx="10048874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440906" y="4745213"/>
            <a:ext cx="10058400" cy="611826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RESULTS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3422044" y="4745213"/>
            <a:ext cx="10047017" cy="61182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CONCLUSIONS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3422044" y="5503831"/>
            <a:ext cx="10047017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3422044" y="13469199"/>
            <a:ext cx="10047017" cy="61182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REFERENCES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3422043" y="14136756"/>
            <a:ext cx="10052050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3422044" y="24875861"/>
            <a:ext cx="10047017" cy="61182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ctr">
              <a:buNone/>
              <a:defRPr sz="2776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(click to edit)  ACKNOWLEDGEMENTS or  CONTACT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3422043" y="25558798"/>
            <a:ext cx="10052050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459675" y="14076905"/>
            <a:ext cx="10056812" cy="75031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1876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1114189" indent="-428533">
              <a:defRPr sz="1876">
                <a:latin typeface="Trebuchet MS" pitchFamily="34" charset="0"/>
              </a:defRPr>
            </a:lvl2pPr>
            <a:lvl3pPr marL="1542726" indent="-428533">
              <a:defRPr sz="1876">
                <a:latin typeface="Trebuchet MS" pitchFamily="34" charset="0"/>
              </a:defRPr>
            </a:lvl3pPr>
            <a:lvl4pPr marL="2014114" indent="-471388">
              <a:defRPr sz="1876">
                <a:latin typeface="Trebuchet MS" pitchFamily="34" charset="0"/>
              </a:defRPr>
            </a:lvl4pPr>
            <a:lvl5pPr marL="2356942" indent="-342828">
              <a:defRPr sz="1876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9" name="Text Placeholder 76">
            <a:extLst>
              <a:ext uri="{FF2B5EF4-FFF2-40B4-BE49-F238E27FC236}">
                <a16:creationId xmlns:a16="http://schemas.microsoft.com/office/drawing/2014/main" id="{76E875DB-924A-7E40-BC3B-C78A241B7941}"/>
              </a:ext>
            </a:extLst>
          </p:cNvPr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5" y="3073874"/>
            <a:ext cx="31998967" cy="8114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330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5400"/>
            </a:lvl2pPr>
            <a:lvl3pPr>
              <a:buFontTx/>
              <a:buNone/>
              <a:defRPr sz="5400"/>
            </a:lvl3pPr>
            <a:lvl4pPr>
              <a:buFontTx/>
              <a:buNone/>
              <a:defRPr sz="5400"/>
            </a:lvl4pPr>
            <a:lvl5pPr>
              <a:buFontTx/>
              <a:buNone/>
              <a:defRPr sz="54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31" name="Text Placeholder 76">
            <a:extLst>
              <a:ext uri="{FF2B5EF4-FFF2-40B4-BE49-F238E27FC236}">
                <a16:creationId xmlns:a16="http://schemas.microsoft.com/office/drawing/2014/main" id="{83D8C485-82D1-A04A-AA78-C554A9ECB43D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5" y="1864510"/>
            <a:ext cx="31998967" cy="1133678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45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5400"/>
            </a:lvl2pPr>
            <a:lvl3pPr>
              <a:buFontTx/>
              <a:buNone/>
              <a:defRPr sz="5400"/>
            </a:lvl3pPr>
            <a:lvl4pPr>
              <a:buFontTx/>
              <a:buNone/>
              <a:defRPr sz="5400"/>
            </a:lvl4pPr>
            <a:lvl5pPr>
              <a:buFontTx/>
              <a:buNone/>
              <a:defRPr sz="54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32" name="Text Placeholder 76">
            <a:extLst>
              <a:ext uri="{FF2B5EF4-FFF2-40B4-BE49-F238E27FC236}">
                <a16:creationId xmlns:a16="http://schemas.microsoft.com/office/drawing/2014/main" id="{CBC470FB-9A4D-1549-9DD0-8846678DDA54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5" y="389604"/>
            <a:ext cx="31998967" cy="1327234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6599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5400"/>
            </a:lvl2pPr>
            <a:lvl3pPr>
              <a:buFontTx/>
              <a:buNone/>
              <a:defRPr sz="5400"/>
            </a:lvl3pPr>
            <a:lvl4pPr>
              <a:buFontTx/>
              <a:buNone/>
              <a:defRPr sz="5400"/>
            </a:lvl4pPr>
            <a:lvl5pPr>
              <a:buFontTx/>
              <a:buNone/>
              <a:defRPr sz="5400"/>
            </a:lvl5pPr>
          </a:lstStyle>
          <a:p>
            <a:pPr lvl="0"/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1558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446072" y="4639114"/>
            <a:ext cx="10058400" cy="26490912"/>
          </a:xfrm>
          <a:prstGeom prst="roundRect">
            <a:avLst>
              <a:gd name="adj" fmla="val 195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11428938" y="4639109"/>
            <a:ext cx="10058400" cy="26490912"/>
          </a:xfrm>
          <a:prstGeom prst="roundRect">
            <a:avLst>
              <a:gd name="adj" fmla="val 195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ounded Rectangle 41"/>
          <p:cNvSpPr/>
          <p:nvPr userDrawn="1"/>
        </p:nvSpPr>
        <p:spPr>
          <a:xfrm>
            <a:off x="22411800" y="4639114"/>
            <a:ext cx="10058400" cy="26490912"/>
          </a:xfrm>
          <a:prstGeom prst="roundRect">
            <a:avLst>
              <a:gd name="adj" fmla="val 195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Rounded Rectangle 63"/>
          <p:cNvSpPr/>
          <p:nvPr userDrawn="1"/>
        </p:nvSpPr>
        <p:spPr>
          <a:xfrm>
            <a:off x="33394666" y="4639114"/>
            <a:ext cx="10058400" cy="26490912"/>
          </a:xfrm>
          <a:prstGeom prst="roundRect">
            <a:avLst>
              <a:gd name="adj" fmla="val 195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6" name="Group 65"/>
          <p:cNvGrpSpPr/>
          <p:nvPr userDrawn="1"/>
        </p:nvGrpSpPr>
        <p:grpSpPr>
          <a:xfrm rot="10800000">
            <a:off x="-36599" y="31404883"/>
            <a:ext cx="43927801" cy="1502227"/>
            <a:chOff x="-14192" y="1382"/>
            <a:chExt cx="27451941" cy="4572641"/>
          </a:xfrm>
        </p:grpSpPr>
        <p:sp>
          <p:nvSpPr>
            <p:cNvPr id="67" name="Rectangle 16"/>
            <p:cNvSpPr/>
            <p:nvPr userDrawn="1"/>
          </p:nvSpPr>
          <p:spPr>
            <a:xfrm>
              <a:off x="4001" y="707796"/>
              <a:ext cx="27429212" cy="3866227"/>
            </a:xfrm>
            <a:custGeom>
              <a:avLst/>
              <a:gdLst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0 w 43891200"/>
                <a:gd name="connsiteY3" fmla="*/ 7027483 h 7027483"/>
                <a:gd name="connsiteX4" fmla="*/ 0 w 43891200"/>
                <a:gd name="connsiteY4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617527 w 43891200"/>
                <a:gd name="connsiteY3" fmla="*/ 6999261 h 7027483"/>
                <a:gd name="connsiteX4" fmla="*/ 0 w 43891200"/>
                <a:gd name="connsiteY4" fmla="*/ 702748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0 w 43891200"/>
                <a:gd name="connsiteY4" fmla="*/ 702748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100503"/>
                <a:gd name="connsiteX1" fmla="*/ 43891200 w 43891200"/>
                <a:gd name="connsiteY1" fmla="*/ 0 h 7100503"/>
                <a:gd name="connsiteX2" fmla="*/ 43891200 w 43891200"/>
                <a:gd name="connsiteY2" fmla="*/ 7027483 h 7100503"/>
                <a:gd name="connsiteX3" fmla="*/ 21448200 w 43891200"/>
                <a:gd name="connsiteY3" fmla="*/ 3838305 h 7100503"/>
                <a:gd name="connsiteX4" fmla="*/ 28221 w 43891200"/>
                <a:gd name="connsiteY4" fmla="*/ 6688809 h 7100503"/>
                <a:gd name="connsiteX5" fmla="*/ 0 w 43891200"/>
                <a:gd name="connsiteY5" fmla="*/ 0 h 7100503"/>
                <a:gd name="connsiteX0" fmla="*/ 0 w 43891200"/>
                <a:gd name="connsiteY0" fmla="*/ 0 h 7100503"/>
                <a:gd name="connsiteX1" fmla="*/ 43891200 w 43891200"/>
                <a:gd name="connsiteY1" fmla="*/ 0 h 7100503"/>
                <a:gd name="connsiteX2" fmla="*/ 43891200 w 43891200"/>
                <a:gd name="connsiteY2" fmla="*/ 7027483 h 7100503"/>
                <a:gd name="connsiteX3" fmla="*/ 21448200 w 43891200"/>
                <a:gd name="connsiteY3" fmla="*/ 3838305 h 7100503"/>
                <a:gd name="connsiteX4" fmla="*/ 28221 w 43891200"/>
                <a:gd name="connsiteY4" fmla="*/ 6688809 h 7100503"/>
                <a:gd name="connsiteX5" fmla="*/ 0 w 43891200"/>
                <a:gd name="connsiteY5" fmla="*/ 0 h 710050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84664 w 43891200"/>
                <a:gd name="connsiteY4" fmla="*/ 553167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532864 w 43891200"/>
                <a:gd name="connsiteY3" fmla="*/ 3330294 h 7027483"/>
                <a:gd name="connsiteX4" fmla="*/ 84664 w 43891200"/>
                <a:gd name="connsiteY4" fmla="*/ 553167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589306 w 43891200"/>
                <a:gd name="connsiteY3" fmla="*/ 3104512 h 7027483"/>
                <a:gd name="connsiteX4" fmla="*/ 84664 w 43891200"/>
                <a:gd name="connsiteY4" fmla="*/ 553167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589306 w 43891200"/>
                <a:gd name="connsiteY3" fmla="*/ 3104512 h 7027483"/>
                <a:gd name="connsiteX4" fmla="*/ 84664 w 43891200"/>
                <a:gd name="connsiteY4" fmla="*/ 5531673 h 7027483"/>
                <a:gd name="connsiteX5" fmla="*/ 0 w 43891200"/>
                <a:gd name="connsiteY5" fmla="*/ 0 h 7027483"/>
                <a:gd name="connsiteX0" fmla="*/ 0 w 43891200"/>
                <a:gd name="connsiteY0" fmla="*/ 0 h 7272584"/>
                <a:gd name="connsiteX1" fmla="*/ 43891200 w 43891200"/>
                <a:gd name="connsiteY1" fmla="*/ 0 h 7272584"/>
                <a:gd name="connsiteX2" fmla="*/ 43891200 w 43891200"/>
                <a:gd name="connsiteY2" fmla="*/ 7027483 h 7272584"/>
                <a:gd name="connsiteX3" fmla="*/ 37534349 w 43891200"/>
                <a:gd name="connsiteY3" fmla="*/ 5432466 h 7272584"/>
                <a:gd name="connsiteX4" fmla="*/ 21589306 w 43891200"/>
                <a:gd name="connsiteY4" fmla="*/ 3104512 h 7272584"/>
                <a:gd name="connsiteX5" fmla="*/ 84664 w 43891200"/>
                <a:gd name="connsiteY5" fmla="*/ 5531673 h 7272584"/>
                <a:gd name="connsiteX6" fmla="*/ 0 w 43891200"/>
                <a:gd name="connsiteY6" fmla="*/ 0 h 7272584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9 w 43891200"/>
                <a:gd name="connsiteY3" fmla="*/ 5432466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589306 w 43891200"/>
                <a:gd name="connsiteY4" fmla="*/ 3104512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37534347 w 43891200"/>
                <a:gd name="connsiteY3" fmla="*/ 5179307 h 7027483"/>
                <a:gd name="connsiteX4" fmla="*/ 21423313 w 43891200"/>
                <a:gd name="connsiteY4" fmla="*/ 3012175 h 7027483"/>
                <a:gd name="connsiteX5" fmla="*/ 84664 w 43891200"/>
                <a:gd name="connsiteY5" fmla="*/ 5531673 h 7027483"/>
                <a:gd name="connsiteX6" fmla="*/ 0 w 43891200"/>
                <a:gd name="connsiteY6" fmla="*/ 0 h 7027483"/>
                <a:gd name="connsiteX0" fmla="*/ 0 w 43891200"/>
                <a:gd name="connsiteY0" fmla="*/ 0 h 6029592"/>
                <a:gd name="connsiteX1" fmla="*/ 43891200 w 43891200"/>
                <a:gd name="connsiteY1" fmla="*/ 0 h 6029592"/>
                <a:gd name="connsiteX2" fmla="*/ 43852760 w 43891200"/>
                <a:gd name="connsiteY2" fmla="*/ 6029592 h 6029592"/>
                <a:gd name="connsiteX3" fmla="*/ 37534347 w 43891200"/>
                <a:gd name="connsiteY3" fmla="*/ 5179307 h 6029592"/>
                <a:gd name="connsiteX4" fmla="*/ 21423313 w 43891200"/>
                <a:gd name="connsiteY4" fmla="*/ 3012175 h 6029592"/>
                <a:gd name="connsiteX5" fmla="*/ 84664 w 43891200"/>
                <a:gd name="connsiteY5" fmla="*/ 5531673 h 6029592"/>
                <a:gd name="connsiteX6" fmla="*/ 0 w 43891200"/>
                <a:gd name="connsiteY6" fmla="*/ 0 h 6029592"/>
                <a:gd name="connsiteX0" fmla="*/ 0 w 43891200"/>
                <a:gd name="connsiteY0" fmla="*/ 0 h 6029592"/>
                <a:gd name="connsiteX1" fmla="*/ 43891200 w 43891200"/>
                <a:gd name="connsiteY1" fmla="*/ 0 h 6029592"/>
                <a:gd name="connsiteX2" fmla="*/ 43852760 w 43891200"/>
                <a:gd name="connsiteY2" fmla="*/ 6029592 h 6029592"/>
                <a:gd name="connsiteX3" fmla="*/ 36342689 w 43891200"/>
                <a:gd name="connsiteY3" fmla="*/ 4466527 h 6029592"/>
                <a:gd name="connsiteX4" fmla="*/ 21423313 w 43891200"/>
                <a:gd name="connsiteY4" fmla="*/ 3012175 h 6029592"/>
                <a:gd name="connsiteX5" fmla="*/ 84664 w 43891200"/>
                <a:gd name="connsiteY5" fmla="*/ 5531673 h 6029592"/>
                <a:gd name="connsiteX6" fmla="*/ 0 w 43891200"/>
                <a:gd name="connsiteY6" fmla="*/ 0 h 6029592"/>
                <a:gd name="connsiteX0" fmla="*/ 0 w 43891200"/>
                <a:gd name="connsiteY0" fmla="*/ 0 h 6079664"/>
                <a:gd name="connsiteX1" fmla="*/ 43891200 w 43891200"/>
                <a:gd name="connsiteY1" fmla="*/ 0 h 6079664"/>
                <a:gd name="connsiteX2" fmla="*/ 43852760 w 43891200"/>
                <a:gd name="connsiteY2" fmla="*/ 6029592 h 6079664"/>
                <a:gd name="connsiteX3" fmla="*/ 21423313 w 43891200"/>
                <a:gd name="connsiteY3" fmla="*/ 3012175 h 6079664"/>
                <a:gd name="connsiteX4" fmla="*/ 84664 w 43891200"/>
                <a:gd name="connsiteY4" fmla="*/ 5531673 h 6079664"/>
                <a:gd name="connsiteX5" fmla="*/ 0 w 43891200"/>
                <a:gd name="connsiteY5" fmla="*/ 0 h 6079664"/>
                <a:gd name="connsiteX0" fmla="*/ 0 w 43891200"/>
                <a:gd name="connsiteY0" fmla="*/ 0 h 6029592"/>
                <a:gd name="connsiteX1" fmla="*/ 43891200 w 43891200"/>
                <a:gd name="connsiteY1" fmla="*/ 0 h 6029592"/>
                <a:gd name="connsiteX2" fmla="*/ 43852760 w 43891200"/>
                <a:gd name="connsiteY2" fmla="*/ 6029592 h 6029592"/>
                <a:gd name="connsiteX3" fmla="*/ 21423313 w 43891200"/>
                <a:gd name="connsiteY3" fmla="*/ 3012175 h 6029592"/>
                <a:gd name="connsiteX4" fmla="*/ 84664 w 43891200"/>
                <a:gd name="connsiteY4" fmla="*/ 5531673 h 6029592"/>
                <a:gd name="connsiteX5" fmla="*/ 0 w 43891200"/>
                <a:gd name="connsiteY5" fmla="*/ 0 h 6029592"/>
                <a:gd name="connsiteX0" fmla="*/ 0 w 43891200"/>
                <a:gd name="connsiteY0" fmla="*/ 0 h 6029592"/>
                <a:gd name="connsiteX1" fmla="*/ 43891200 w 43891200"/>
                <a:gd name="connsiteY1" fmla="*/ 0 h 6029592"/>
                <a:gd name="connsiteX2" fmla="*/ 43852760 w 43891200"/>
                <a:gd name="connsiteY2" fmla="*/ 6029592 h 6029592"/>
                <a:gd name="connsiteX3" fmla="*/ 21423313 w 43891200"/>
                <a:gd name="connsiteY3" fmla="*/ 3012175 h 6029592"/>
                <a:gd name="connsiteX4" fmla="*/ 84664 w 43891200"/>
                <a:gd name="connsiteY4" fmla="*/ 5531673 h 6029592"/>
                <a:gd name="connsiteX5" fmla="*/ 0 w 43891200"/>
                <a:gd name="connsiteY5" fmla="*/ 0 h 6029592"/>
                <a:gd name="connsiteX0" fmla="*/ 0 w 43891200"/>
                <a:gd name="connsiteY0" fmla="*/ 0 h 5887037"/>
                <a:gd name="connsiteX1" fmla="*/ 43891200 w 43891200"/>
                <a:gd name="connsiteY1" fmla="*/ 0 h 5887037"/>
                <a:gd name="connsiteX2" fmla="*/ 43814321 w 43891200"/>
                <a:gd name="connsiteY2" fmla="*/ 5887037 h 5887037"/>
                <a:gd name="connsiteX3" fmla="*/ 21423313 w 43891200"/>
                <a:gd name="connsiteY3" fmla="*/ 3012175 h 5887037"/>
                <a:gd name="connsiteX4" fmla="*/ 84664 w 43891200"/>
                <a:gd name="connsiteY4" fmla="*/ 5531673 h 5887037"/>
                <a:gd name="connsiteX5" fmla="*/ 0 w 43891200"/>
                <a:gd name="connsiteY5" fmla="*/ 0 h 5887037"/>
                <a:gd name="connsiteX0" fmla="*/ 0 w 43891200"/>
                <a:gd name="connsiteY0" fmla="*/ 0 h 5745966"/>
                <a:gd name="connsiteX1" fmla="*/ 43891200 w 43891200"/>
                <a:gd name="connsiteY1" fmla="*/ 0 h 5745966"/>
                <a:gd name="connsiteX2" fmla="*/ 43814319 w 43891200"/>
                <a:gd name="connsiteY2" fmla="*/ 5745966 h 5745966"/>
                <a:gd name="connsiteX3" fmla="*/ 21423313 w 43891200"/>
                <a:gd name="connsiteY3" fmla="*/ 3012175 h 5745966"/>
                <a:gd name="connsiteX4" fmla="*/ 84664 w 43891200"/>
                <a:gd name="connsiteY4" fmla="*/ 5531673 h 5745966"/>
                <a:gd name="connsiteX5" fmla="*/ 0 w 43891200"/>
                <a:gd name="connsiteY5" fmla="*/ 0 h 5745966"/>
                <a:gd name="connsiteX0" fmla="*/ 0 w 43891200"/>
                <a:gd name="connsiteY0" fmla="*/ 0 h 5774180"/>
                <a:gd name="connsiteX1" fmla="*/ 43891200 w 43891200"/>
                <a:gd name="connsiteY1" fmla="*/ 0 h 5774180"/>
                <a:gd name="connsiteX2" fmla="*/ 43814319 w 43891200"/>
                <a:gd name="connsiteY2" fmla="*/ 5774180 h 5774180"/>
                <a:gd name="connsiteX3" fmla="*/ 21423313 w 43891200"/>
                <a:gd name="connsiteY3" fmla="*/ 3012175 h 5774180"/>
                <a:gd name="connsiteX4" fmla="*/ 84664 w 43891200"/>
                <a:gd name="connsiteY4" fmla="*/ 5531673 h 5774180"/>
                <a:gd name="connsiteX5" fmla="*/ 0 w 43891200"/>
                <a:gd name="connsiteY5" fmla="*/ 0 h 5774180"/>
                <a:gd name="connsiteX0" fmla="*/ 6633 w 43897833"/>
                <a:gd name="connsiteY0" fmla="*/ 0 h 5774180"/>
                <a:gd name="connsiteX1" fmla="*/ 43897833 w 43897833"/>
                <a:gd name="connsiteY1" fmla="*/ 0 h 5774180"/>
                <a:gd name="connsiteX2" fmla="*/ 43820952 w 43897833"/>
                <a:gd name="connsiteY2" fmla="*/ 5774180 h 5774180"/>
                <a:gd name="connsiteX3" fmla="*/ 21429946 w 43897833"/>
                <a:gd name="connsiteY3" fmla="*/ 3012175 h 5774180"/>
                <a:gd name="connsiteX4" fmla="*/ 0 w 43897833"/>
                <a:gd name="connsiteY4" fmla="*/ 5757386 h 5774180"/>
                <a:gd name="connsiteX5" fmla="*/ 6633 w 43897833"/>
                <a:gd name="connsiteY5" fmla="*/ 0 h 5774180"/>
                <a:gd name="connsiteX0" fmla="*/ 6633 w 43897833"/>
                <a:gd name="connsiteY0" fmla="*/ 0 h 5785600"/>
                <a:gd name="connsiteX1" fmla="*/ 43897833 w 43897833"/>
                <a:gd name="connsiteY1" fmla="*/ 0 h 5785600"/>
                <a:gd name="connsiteX2" fmla="*/ 43820952 w 43897833"/>
                <a:gd name="connsiteY2" fmla="*/ 5774180 h 5785600"/>
                <a:gd name="connsiteX3" fmla="*/ 21429946 w 43897833"/>
                <a:gd name="connsiteY3" fmla="*/ 3012175 h 5785600"/>
                <a:gd name="connsiteX4" fmla="*/ 0 w 43897833"/>
                <a:gd name="connsiteY4" fmla="*/ 5785600 h 5785600"/>
                <a:gd name="connsiteX5" fmla="*/ 6633 w 43897833"/>
                <a:gd name="connsiteY5" fmla="*/ 0 h 5785600"/>
                <a:gd name="connsiteX0" fmla="*/ 6633 w 43897833"/>
                <a:gd name="connsiteY0" fmla="*/ 0 h 5785600"/>
                <a:gd name="connsiteX1" fmla="*/ 43897833 w 43897833"/>
                <a:gd name="connsiteY1" fmla="*/ 0 h 5785600"/>
                <a:gd name="connsiteX2" fmla="*/ 43829914 w 43897833"/>
                <a:gd name="connsiteY2" fmla="*/ 5757562 h 5785600"/>
                <a:gd name="connsiteX3" fmla="*/ 21429946 w 43897833"/>
                <a:gd name="connsiteY3" fmla="*/ 3012175 h 5785600"/>
                <a:gd name="connsiteX4" fmla="*/ 0 w 43897833"/>
                <a:gd name="connsiteY4" fmla="*/ 5785600 h 5785600"/>
                <a:gd name="connsiteX5" fmla="*/ 6633 w 43897833"/>
                <a:gd name="connsiteY5" fmla="*/ 0 h 5785600"/>
                <a:gd name="connsiteX0" fmla="*/ 6633 w 43884390"/>
                <a:gd name="connsiteY0" fmla="*/ 4153 h 5789753"/>
                <a:gd name="connsiteX1" fmla="*/ 43884390 w 43884390"/>
                <a:gd name="connsiteY1" fmla="*/ 0 h 5789753"/>
                <a:gd name="connsiteX2" fmla="*/ 43829914 w 43884390"/>
                <a:gd name="connsiteY2" fmla="*/ 5761715 h 5789753"/>
                <a:gd name="connsiteX3" fmla="*/ 21429946 w 43884390"/>
                <a:gd name="connsiteY3" fmla="*/ 3016328 h 5789753"/>
                <a:gd name="connsiteX4" fmla="*/ 0 w 43884390"/>
                <a:gd name="connsiteY4" fmla="*/ 5789753 h 5789753"/>
                <a:gd name="connsiteX5" fmla="*/ 6633 w 43884390"/>
                <a:gd name="connsiteY5" fmla="*/ 4153 h 5789753"/>
                <a:gd name="connsiteX0" fmla="*/ 6633 w 43884392"/>
                <a:gd name="connsiteY0" fmla="*/ 0 h 5785600"/>
                <a:gd name="connsiteX1" fmla="*/ 43884392 w 43884392"/>
                <a:gd name="connsiteY1" fmla="*/ 1 h 5785600"/>
                <a:gd name="connsiteX2" fmla="*/ 43829914 w 43884392"/>
                <a:gd name="connsiteY2" fmla="*/ 5757562 h 5785600"/>
                <a:gd name="connsiteX3" fmla="*/ 21429946 w 43884392"/>
                <a:gd name="connsiteY3" fmla="*/ 3012175 h 5785600"/>
                <a:gd name="connsiteX4" fmla="*/ 0 w 43884392"/>
                <a:gd name="connsiteY4" fmla="*/ 5785600 h 5785600"/>
                <a:gd name="connsiteX5" fmla="*/ 6633 w 43884392"/>
                <a:gd name="connsiteY5" fmla="*/ 0 h 5785600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9914 w 43876785"/>
                <a:gd name="connsiteY2" fmla="*/ 5764615 h 5792653"/>
                <a:gd name="connsiteX3" fmla="*/ 21429946 w 43876785"/>
                <a:gd name="connsiteY3" fmla="*/ 3019228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429946 w 43876785"/>
                <a:gd name="connsiteY3" fmla="*/ 3019228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852793 w 43876785"/>
                <a:gd name="connsiteY3" fmla="*/ 3019229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852793 w 43876785"/>
                <a:gd name="connsiteY3" fmla="*/ 3019229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64377 w 43876785"/>
                <a:gd name="connsiteY3" fmla="*/ 3000419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44088 w 43876785"/>
                <a:gd name="connsiteY3" fmla="*/ 3000419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792653"/>
                <a:gd name="connsiteX1" fmla="*/ 43876785 w 43876785"/>
                <a:gd name="connsiteY1" fmla="*/ 0 h 5792653"/>
                <a:gd name="connsiteX2" fmla="*/ 43826108 w 43876785"/>
                <a:gd name="connsiteY2" fmla="*/ 5764615 h 5792653"/>
                <a:gd name="connsiteX3" fmla="*/ 21923799 w 43876785"/>
                <a:gd name="connsiteY3" fmla="*/ 3009824 h 5792653"/>
                <a:gd name="connsiteX4" fmla="*/ 0 w 43876785"/>
                <a:gd name="connsiteY4" fmla="*/ 5792653 h 5792653"/>
                <a:gd name="connsiteX5" fmla="*/ 6633 w 43876785"/>
                <a:gd name="connsiteY5" fmla="*/ 7053 h 5792653"/>
                <a:gd name="connsiteX0" fmla="*/ 6633 w 43876785"/>
                <a:gd name="connsiteY0" fmla="*/ 7053 h 5801199"/>
                <a:gd name="connsiteX1" fmla="*/ 43876785 w 43876785"/>
                <a:gd name="connsiteY1" fmla="*/ 0 h 5801199"/>
                <a:gd name="connsiteX2" fmla="*/ 43831664 w 43876785"/>
                <a:gd name="connsiteY2" fmla="*/ 5801199 h 5801199"/>
                <a:gd name="connsiteX3" fmla="*/ 21923799 w 43876785"/>
                <a:gd name="connsiteY3" fmla="*/ 3009824 h 5801199"/>
                <a:gd name="connsiteX4" fmla="*/ 0 w 43876785"/>
                <a:gd name="connsiteY4" fmla="*/ 5792653 h 5801199"/>
                <a:gd name="connsiteX5" fmla="*/ 6633 w 43876785"/>
                <a:gd name="connsiteY5" fmla="*/ 7053 h 5801199"/>
                <a:gd name="connsiteX0" fmla="*/ 6633 w 43876785"/>
                <a:gd name="connsiteY0" fmla="*/ 7053 h 5811651"/>
                <a:gd name="connsiteX1" fmla="*/ 43876785 w 43876785"/>
                <a:gd name="connsiteY1" fmla="*/ 0 h 5811651"/>
                <a:gd name="connsiteX2" fmla="*/ 43826110 w 43876785"/>
                <a:gd name="connsiteY2" fmla="*/ 5811651 h 5811651"/>
                <a:gd name="connsiteX3" fmla="*/ 21923799 w 43876785"/>
                <a:gd name="connsiteY3" fmla="*/ 3009824 h 5811651"/>
                <a:gd name="connsiteX4" fmla="*/ 0 w 43876785"/>
                <a:gd name="connsiteY4" fmla="*/ 5792653 h 5811651"/>
                <a:gd name="connsiteX5" fmla="*/ 6633 w 43876785"/>
                <a:gd name="connsiteY5" fmla="*/ 7053 h 5811651"/>
                <a:gd name="connsiteX0" fmla="*/ -1 w 43870151"/>
                <a:gd name="connsiteY0" fmla="*/ 7053 h 5818785"/>
                <a:gd name="connsiteX1" fmla="*/ 43870151 w 43870151"/>
                <a:gd name="connsiteY1" fmla="*/ 0 h 5818785"/>
                <a:gd name="connsiteX2" fmla="*/ 43819476 w 43870151"/>
                <a:gd name="connsiteY2" fmla="*/ 5811651 h 5818785"/>
                <a:gd name="connsiteX3" fmla="*/ 21917165 w 43870151"/>
                <a:gd name="connsiteY3" fmla="*/ 3009824 h 5818785"/>
                <a:gd name="connsiteX4" fmla="*/ 4477 w 43870151"/>
                <a:gd name="connsiteY4" fmla="*/ 5818785 h 5818785"/>
                <a:gd name="connsiteX5" fmla="*/ -1 w 43870151"/>
                <a:gd name="connsiteY5" fmla="*/ 7053 h 5818785"/>
                <a:gd name="connsiteX0" fmla="*/ 239 w 43870391"/>
                <a:gd name="connsiteY0" fmla="*/ 7053 h 5814778"/>
                <a:gd name="connsiteX1" fmla="*/ 43870391 w 43870391"/>
                <a:gd name="connsiteY1" fmla="*/ 0 h 5814778"/>
                <a:gd name="connsiteX2" fmla="*/ 43819716 w 43870391"/>
                <a:gd name="connsiteY2" fmla="*/ 5811651 h 5814778"/>
                <a:gd name="connsiteX3" fmla="*/ 21917405 w 43870391"/>
                <a:gd name="connsiteY3" fmla="*/ 3009824 h 5814778"/>
                <a:gd name="connsiteX4" fmla="*/ 457 w 43870391"/>
                <a:gd name="connsiteY4" fmla="*/ 5814778 h 5814778"/>
                <a:gd name="connsiteX5" fmla="*/ 239 w 43870391"/>
                <a:gd name="connsiteY5" fmla="*/ 7053 h 5814778"/>
                <a:gd name="connsiteX0" fmla="*/ 239 w 43870391"/>
                <a:gd name="connsiteY0" fmla="*/ 7053 h 5811651"/>
                <a:gd name="connsiteX1" fmla="*/ 43870391 w 43870391"/>
                <a:gd name="connsiteY1" fmla="*/ 0 h 5811651"/>
                <a:gd name="connsiteX2" fmla="*/ 43819716 w 43870391"/>
                <a:gd name="connsiteY2" fmla="*/ 5811651 h 5811651"/>
                <a:gd name="connsiteX3" fmla="*/ 21917405 w 43870391"/>
                <a:gd name="connsiteY3" fmla="*/ 3009824 h 5811651"/>
                <a:gd name="connsiteX4" fmla="*/ 457 w 43870391"/>
                <a:gd name="connsiteY4" fmla="*/ 5806763 h 5811651"/>
                <a:gd name="connsiteX5" fmla="*/ 239 w 43870391"/>
                <a:gd name="connsiteY5" fmla="*/ 7053 h 5811651"/>
                <a:gd name="connsiteX0" fmla="*/ 239 w 43870391"/>
                <a:gd name="connsiteY0" fmla="*/ 7053 h 5811651"/>
                <a:gd name="connsiteX1" fmla="*/ 43870391 w 43870391"/>
                <a:gd name="connsiteY1" fmla="*/ 0 h 5811651"/>
                <a:gd name="connsiteX2" fmla="*/ 43819716 w 43870391"/>
                <a:gd name="connsiteY2" fmla="*/ 5811651 h 5811651"/>
                <a:gd name="connsiteX3" fmla="*/ 21917405 w 43870391"/>
                <a:gd name="connsiteY3" fmla="*/ 3009824 h 5811651"/>
                <a:gd name="connsiteX4" fmla="*/ 457 w 43870391"/>
                <a:gd name="connsiteY4" fmla="*/ 5798748 h 5811651"/>
                <a:gd name="connsiteX5" fmla="*/ 239 w 43870391"/>
                <a:gd name="connsiteY5" fmla="*/ 7053 h 5811651"/>
                <a:gd name="connsiteX0" fmla="*/ 239 w 43870391"/>
                <a:gd name="connsiteY0" fmla="*/ 7053 h 5811651"/>
                <a:gd name="connsiteX1" fmla="*/ 43870391 w 43870391"/>
                <a:gd name="connsiteY1" fmla="*/ 0 h 5811651"/>
                <a:gd name="connsiteX2" fmla="*/ 43819716 w 43870391"/>
                <a:gd name="connsiteY2" fmla="*/ 5811651 h 5811651"/>
                <a:gd name="connsiteX3" fmla="*/ 21917405 w 43870391"/>
                <a:gd name="connsiteY3" fmla="*/ 3009824 h 5811651"/>
                <a:gd name="connsiteX4" fmla="*/ 457 w 43870391"/>
                <a:gd name="connsiteY4" fmla="*/ 5798748 h 5811651"/>
                <a:gd name="connsiteX5" fmla="*/ 239 w 43870391"/>
                <a:gd name="connsiteY5" fmla="*/ 7053 h 5811651"/>
                <a:gd name="connsiteX0" fmla="*/ 239 w 43842825"/>
                <a:gd name="connsiteY0" fmla="*/ 7053 h 5811651"/>
                <a:gd name="connsiteX1" fmla="*/ 43842825 w 43842825"/>
                <a:gd name="connsiteY1" fmla="*/ 0 h 5811651"/>
                <a:gd name="connsiteX2" fmla="*/ 43819716 w 43842825"/>
                <a:gd name="connsiteY2" fmla="*/ 5811651 h 5811651"/>
                <a:gd name="connsiteX3" fmla="*/ 21917405 w 43842825"/>
                <a:gd name="connsiteY3" fmla="*/ 3009824 h 5811651"/>
                <a:gd name="connsiteX4" fmla="*/ 457 w 43842825"/>
                <a:gd name="connsiteY4" fmla="*/ 5798748 h 5811651"/>
                <a:gd name="connsiteX5" fmla="*/ 239 w 43842825"/>
                <a:gd name="connsiteY5" fmla="*/ 7053 h 5811651"/>
                <a:gd name="connsiteX0" fmla="*/ 239 w 43824446"/>
                <a:gd name="connsiteY0" fmla="*/ 7053 h 5811651"/>
                <a:gd name="connsiteX1" fmla="*/ 43824446 w 43824446"/>
                <a:gd name="connsiteY1" fmla="*/ 0 h 5811651"/>
                <a:gd name="connsiteX2" fmla="*/ 43819716 w 43824446"/>
                <a:gd name="connsiteY2" fmla="*/ 5811651 h 5811651"/>
                <a:gd name="connsiteX3" fmla="*/ 21917405 w 43824446"/>
                <a:gd name="connsiteY3" fmla="*/ 3009824 h 5811651"/>
                <a:gd name="connsiteX4" fmla="*/ 457 w 43824446"/>
                <a:gd name="connsiteY4" fmla="*/ 5798748 h 5811651"/>
                <a:gd name="connsiteX5" fmla="*/ 239 w 43824446"/>
                <a:gd name="connsiteY5" fmla="*/ 7053 h 581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24446" h="5811651">
                  <a:moveTo>
                    <a:pt x="239" y="7053"/>
                  </a:moveTo>
                  <a:lnTo>
                    <a:pt x="43824446" y="0"/>
                  </a:lnTo>
                  <a:cubicBezTo>
                    <a:pt x="43822869" y="1937217"/>
                    <a:pt x="43821293" y="3874434"/>
                    <a:pt x="43819716" y="5811651"/>
                  </a:cubicBezTo>
                  <a:cubicBezTo>
                    <a:pt x="38268362" y="4032785"/>
                    <a:pt x="30438085" y="2966157"/>
                    <a:pt x="21917405" y="3009824"/>
                  </a:cubicBezTo>
                  <a:cubicBezTo>
                    <a:pt x="14614291" y="3047251"/>
                    <a:pt x="6453731" y="3277510"/>
                    <a:pt x="457" y="5798748"/>
                  </a:cubicBezTo>
                  <a:cubicBezTo>
                    <a:pt x="-1036" y="3861504"/>
                    <a:pt x="1732" y="1944297"/>
                    <a:pt x="239" y="705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16"/>
            <p:cNvSpPr/>
            <p:nvPr userDrawn="1"/>
          </p:nvSpPr>
          <p:spPr>
            <a:xfrm>
              <a:off x="-4323" y="5744"/>
              <a:ext cx="27440229" cy="4555641"/>
            </a:xfrm>
            <a:custGeom>
              <a:avLst/>
              <a:gdLst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0 w 43891200"/>
                <a:gd name="connsiteY3" fmla="*/ 7027483 h 7027483"/>
                <a:gd name="connsiteX4" fmla="*/ 0 w 43891200"/>
                <a:gd name="connsiteY4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617527 w 43891200"/>
                <a:gd name="connsiteY3" fmla="*/ 6999261 h 7027483"/>
                <a:gd name="connsiteX4" fmla="*/ 0 w 43891200"/>
                <a:gd name="connsiteY4" fmla="*/ 702748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0 w 43891200"/>
                <a:gd name="connsiteY4" fmla="*/ 7027483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100503"/>
                <a:gd name="connsiteX1" fmla="*/ 43891200 w 43891200"/>
                <a:gd name="connsiteY1" fmla="*/ 0 h 7100503"/>
                <a:gd name="connsiteX2" fmla="*/ 43891200 w 43891200"/>
                <a:gd name="connsiteY2" fmla="*/ 7027483 h 7100503"/>
                <a:gd name="connsiteX3" fmla="*/ 21448200 w 43891200"/>
                <a:gd name="connsiteY3" fmla="*/ 3838305 h 7100503"/>
                <a:gd name="connsiteX4" fmla="*/ 28221 w 43891200"/>
                <a:gd name="connsiteY4" fmla="*/ 6688809 h 7100503"/>
                <a:gd name="connsiteX5" fmla="*/ 0 w 43891200"/>
                <a:gd name="connsiteY5" fmla="*/ 0 h 7100503"/>
                <a:gd name="connsiteX0" fmla="*/ 0 w 43891200"/>
                <a:gd name="connsiteY0" fmla="*/ 0 h 7100503"/>
                <a:gd name="connsiteX1" fmla="*/ 43891200 w 43891200"/>
                <a:gd name="connsiteY1" fmla="*/ 0 h 7100503"/>
                <a:gd name="connsiteX2" fmla="*/ 43891200 w 43891200"/>
                <a:gd name="connsiteY2" fmla="*/ 7027483 h 7100503"/>
                <a:gd name="connsiteX3" fmla="*/ 21448200 w 43891200"/>
                <a:gd name="connsiteY3" fmla="*/ 3838305 h 7100503"/>
                <a:gd name="connsiteX4" fmla="*/ 28221 w 43891200"/>
                <a:gd name="connsiteY4" fmla="*/ 6688809 h 7100503"/>
                <a:gd name="connsiteX5" fmla="*/ 0 w 43891200"/>
                <a:gd name="connsiteY5" fmla="*/ 0 h 710050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891200"/>
                <a:gd name="connsiteY0" fmla="*/ 0 h 7027483"/>
                <a:gd name="connsiteX1" fmla="*/ 43891200 w 43891200"/>
                <a:gd name="connsiteY1" fmla="*/ 0 h 7027483"/>
                <a:gd name="connsiteX2" fmla="*/ 43891200 w 43891200"/>
                <a:gd name="connsiteY2" fmla="*/ 7027483 h 7027483"/>
                <a:gd name="connsiteX3" fmla="*/ 21448200 w 43891200"/>
                <a:gd name="connsiteY3" fmla="*/ 3838305 h 7027483"/>
                <a:gd name="connsiteX4" fmla="*/ 28221 w 43891200"/>
                <a:gd name="connsiteY4" fmla="*/ 6688809 h 7027483"/>
                <a:gd name="connsiteX5" fmla="*/ 0 w 43891200"/>
                <a:gd name="connsiteY5" fmla="*/ 0 h 7027483"/>
                <a:gd name="connsiteX0" fmla="*/ 0 w 43968081"/>
                <a:gd name="connsiteY0" fmla="*/ 0 h 6688809"/>
                <a:gd name="connsiteX1" fmla="*/ 43891200 w 43968081"/>
                <a:gd name="connsiteY1" fmla="*/ 0 h 6688809"/>
                <a:gd name="connsiteX2" fmla="*/ 43968081 w 43968081"/>
                <a:gd name="connsiteY2" fmla="*/ 6358199 h 6688809"/>
                <a:gd name="connsiteX3" fmla="*/ 21448200 w 43968081"/>
                <a:gd name="connsiteY3" fmla="*/ 3838305 h 6688809"/>
                <a:gd name="connsiteX4" fmla="*/ 28221 w 43968081"/>
                <a:gd name="connsiteY4" fmla="*/ 6688809 h 6688809"/>
                <a:gd name="connsiteX5" fmla="*/ 0 w 43968081"/>
                <a:gd name="connsiteY5" fmla="*/ 0 h 6688809"/>
                <a:gd name="connsiteX0" fmla="*/ 0 w 43891200"/>
                <a:gd name="connsiteY0" fmla="*/ 0 h 6688809"/>
                <a:gd name="connsiteX1" fmla="*/ 43891200 w 43891200"/>
                <a:gd name="connsiteY1" fmla="*/ 0 h 6688809"/>
                <a:gd name="connsiteX2" fmla="*/ 43793664 w 43891200"/>
                <a:gd name="connsiteY2" fmla="*/ 6218350 h 6688809"/>
                <a:gd name="connsiteX3" fmla="*/ 21448200 w 43891200"/>
                <a:gd name="connsiteY3" fmla="*/ 3838305 h 6688809"/>
                <a:gd name="connsiteX4" fmla="*/ 28221 w 43891200"/>
                <a:gd name="connsiteY4" fmla="*/ 6688809 h 6688809"/>
                <a:gd name="connsiteX5" fmla="*/ 0 w 43891200"/>
                <a:gd name="connsiteY5" fmla="*/ 0 h 6688809"/>
                <a:gd name="connsiteX0" fmla="*/ 0 w 43891200"/>
                <a:gd name="connsiteY0" fmla="*/ 0 h 6688809"/>
                <a:gd name="connsiteX1" fmla="*/ 43891200 w 43891200"/>
                <a:gd name="connsiteY1" fmla="*/ 0 h 6688809"/>
                <a:gd name="connsiteX2" fmla="*/ 43823938 w 43891200"/>
                <a:gd name="connsiteY2" fmla="*/ 6183672 h 6688809"/>
                <a:gd name="connsiteX3" fmla="*/ 21448200 w 43891200"/>
                <a:gd name="connsiteY3" fmla="*/ 3838305 h 6688809"/>
                <a:gd name="connsiteX4" fmla="*/ 28221 w 43891200"/>
                <a:gd name="connsiteY4" fmla="*/ 6688809 h 6688809"/>
                <a:gd name="connsiteX5" fmla="*/ 0 w 43891200"/>
                <a:gd name="connsiteY5" fmla="*/ 0 h 6688809"/>
                <a:gd name="connsiteX0" fmla="*/ 0 w 43823938"/>
                <a:gd name="connsiteY0" fmla="*/ 0 h 6688809"/>
                <a:gd name="connsiteX1" fmla="*/ 43800376 w 43823938"/>
                <a:gd name="connsiteY1" fmla="*/ 0 h 6688809"/>
                <a:gd name="connsiteX2" fmla="*/ 43823938 w 43823938"/>
                <a:gd name="connsiteY2" fmla="*/ 6183672 h 6688809"/>
                <a:gd name="connsiteX3" fmla="*/ 21448200 w 43823938"/>
                <a:gd name="connsiteY3" fmla="*/ 3838305 h 6688809"/>
                <a:gd name="connsiteX4" fmla="*/ 28221 w 43823938"/>
                <a:gd name="connsiteY4" fmla="*/ 6688809 h 6688809"/>
                <a:gd name="connsiteX5" fmla="*/ 0 w 43823938"/>
                <a:gd name="connsiteY5" fmla="*/ 0 h 6688809"/>
                <a:gd name="connsiteX0" fmla="*/ 0 w 43883631"/>
                <a:gd name="connsiteY0" fmla="*/ 0 h 6688809"/>
                <a:gd name="connsiteX1" fmla="*/ 43883631 w 43883631"/>
                <a:gd name="connsiteY1" fmla="*/ 41614 h 6688809"/>
                <a:gd name="connsiteX2" fmla="*/ 43823938 w 43883631"/>
                <a:gd name="connsiteY2" fmla="*/ 6183672 h 6688809"/>
                <a:gd name="connsiteX3" fmla="*/ 21448200 w 43883631"/>
                <a:gd name="connsiteY3" fmla="*/ 3838305 h 6688809"/>
                <a:gd name="connsiteX4" fmla="*/ 28221 w 43883631"/>
                <a:gd name="connsiteY4" fmla="*/ 6688809 h 6688809"/>
                <a:gd name="connsiteX5" fmla="*/ 0 w 43883631"/>
                <a:gd name="connsiteY5" fmla="*/ 0 h 6688809"/>
                <a:gd name="connsiteX0" fmla="*/ 0 w 43876062"/>
                <a:gd name="connsiteY0" fmla="*/ 0 h 6688809"/>
                <a:gd name="connsiteX1" fmla="*/ 43876062 w 43876062"/>
                <a:gd name="connsiteY1" fmla="*/ 6936 h 6688809"/>
                <a:gd name="connsiteX2" fmla="*/ 43823938 w 43876062"/>
                <a:gd name="connsiteY2" fmla="*/ 6183672 h 6688809"/>
                <a:gd name="connsiteX3" fmla="*/ 21448200 w 43876062"/>
                <a:gd name="connsiteY3" fmla="*/ 3838305 h 6688809"/>
                <a:gd name="connsiteX4" fmla="*/ 28221 w 43876062"/>
                <a:gd name="connsiteY4" fmla="*/ 6688809 h 6688809"/>
                <a:gd name="connsiteX5" fmla="*/ 0 w 43876062"/>
                <a:gd name="connsiteY5" fmla="*/ 0 h 6688809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3938 w 43883634"/>
                <a:gd name="connsiteY2" fmla="*/ 6190608 h 6695745"/>
                <a:gd name="connsiteX3" fmla="*/ 21448200 w 43883634"/>
                <a:gd name="connsiteY3" fmla="*/ 3845241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448200 w 43883634"/>
                <a:gd name="connsiteY3" fmla="*/ 3845241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86368 w 43883634"/>
                <a:gd name="connsiteY3" fmla="*/ 3845241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871047 w 43883634"/>
                <a:gd name="connsiteY3" fmla="*/ 3810016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82633 w 43883634"/>
                <a:gd name="connsiteY3" fmla="*/ 3782129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5745"/>
                <a:gd name="connsiteX1" fmla="*/ 43883634 w 43883634"/>
                <a:gd name="connsiteY1" fmla="*/ 0 h 6695745"/>
                <a:gd name="connsiteX2" fmla="*/ 43827740 w 43883634"/>
                <a:gd name="connsiteY2" fmla="*/ 6180150 h 6695745"/>
                <a:gd name="connsiteX3" fmla="*/ 21911623 w 43883634"/>
                <a:gd name="connsiteY3" fmla="*/ 3791425 h 6695745"/>
                <a:gd name="connsiteX4" fmla="*/ 28221 w 43883634"/>
                <a:gd name="connsiteY4" fmla="*/ 6695745 h 6695745"/>
                <a:gd name="connsiteX5" fmla="*/ 0 w 43883634"/>
                <a:gd name="connsiteY5" fmla="*/ 6936 h 6695745"/>
                <a:gd name="connsiteX0" fmla="*/ 0 w 43883634"/>
                <a:gd name="connsiteY0" fmla="*/ 6936 h 6691837"/>
                <a:gd name="connsiteX1" fmla="*/ 43883634 w 43883634"/>
                <a:gd name="connsiteY1" fmla="*/ 0 h 6691837"/>
                <a:gd name="connsiteX2" fmla="*/ 43827740 w 43883634"/>
                <a:gd name="connsiteY2" fmla="*/ 6180150 h 6691837"/>
                <a:gd name="connsiteX3" fmla="*/ 21911623 w 43883634"/>
                <a:gd name="connsiteY3" fmla="*/ 3791425 h 6691837"/>
                <a:gd name="connsiteX4" fmla="*/ 66513 w 43883634"/>
                <a:gd name="connsiteY4" fmla="*/ 6691837 h 6691837"/>
                <a:gd name="connsiteX5" fmla="*/ 0 w 43883634"/>
                <a:gd name="connsiteY5" fmla="*/ 6936 h 6691837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40 w 43883634"/>
                <a:gd name="connsiteY2" fmla="*/ 6180150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40 w 43883634"/>
                <a:gd name="connsiteY2" fmla="*/ 6180150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40 w 43883634"/>
                <a:gd name="connsiteY2" fmla="*/ 6180150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40 w 43883634"/>
                <a:gd name="connsiteY2" fmla="*/ 6180150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39 w 43883634"/>
                <a:gd name="connsiteY2" fmla="*/ 5777889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39 w 43883634"/>
                <a:gd name="connsiteY2" fmla="*/ 5777889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39 w 43883634"/>
                <a:gd name="connsiteY2" fmla="*/ 5777889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39 w 43883634"/>
                <a:gd name="connsiteY2" fmla="*/ 5777889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0 w 43883634"/>
                <a:gd name="connsiteY0" fmla="*/ 6936 h 6695746"/>
                <a:gd name="connsiteX1" fmla="*/ 43883634 w 43883634"/>
                <a:gd name="connsiteY1" fmla="*/ 0 h 6695746"/>
                <a:gd name="connsiteX2" fmla="*/ 43827739 w 43883634"/>
                <a:gd name="connsiteY2" fmla="*/ 5777889 h 6695746"/>
                <a:gd name="connsiteX3" fmla="*/ 21911623 w 43883634"/>
                <a:gd name="connsiteY3" fmla="*/ 3791425 h 6695746"/>
                <a:gd name="connsiteX4" fmla="*/ 49494 w 43883634"/>
                <a:gd name="connsiteY4" fmla="*/ 6695746 h 6695746"/>
                <a:gd name="connsiteX5" fmla="*/ 0 w 43883634"/>
                <a:gd name="connsiteY5" fmla="*/ 6936 h 6695746"/>
                <a:gd name="connsiteX0" fmla="*/ 23933 w 43834140"/>
                <a:gd name="connsiteY0" fmla="*/ 15369 h 6695746"/>
                <a:gd name="connsiteX1" fmla="*/ 43834140 w 43834140"/>
                <a:gd name="connsiteY1" fmla="*/ 0 h 6695746"/>
                <a:gd name="connsiteX2" fmla="*/ 43778245 w 43834140"/>
                <a:gd name="connsiteY2" fmla="*/ 5777889 h 6695746"/>
                <a:gd name="connsiteX3" fmla="*/ 21862129 w 43834140"/>
                <a:gd name="connsiteY3" fmla="*/ 3791425 h 6695746"/>
                <a:gd name="connsiteX4" fmla="*/ 0 w 43834140"/>
                <a:gd name="connsiteY4" fmla="*/ 6695746 h 6695746"/>
                <a:gd name="connsiteX5" fmla="*/ 23933 w 43834140"/>
                <a:gd name="connsiteY5" fmla="*/ 15369 h 6695746"/>
                <a:gd name="connsiteX0" fmla="*/ 1414 w 43848334"/>
                <a:gd name="connsiteY0" fmla="*/ 15369 h 6695746"/>
                <a:gd name="connsiteX1" fmla="*/ 43848334 w 43848334"/>
                <a:gd name="connsiteY1" fmla="*/ 0 h 6695746"/>
                <a:gd name="connsiteX2" fmla="*/ 43792439 w 43848334"/>
                <a:gd name="connsiteY2" fmla="*/ 5777889 h 6695746"/>
                <a:gd name="connsiteX3" fmla="*/ 21876323 w 43848334"/>
                <a:gd name="connsiteY3" fmla="*/ 3791425 h 6695746"/>
                <a:gd name="connsiteX4" fmla="*/ 14194 w 43848334"/>
                <a:gd name="connsiteY4" fmla="*/ 6695746 h 6695746"/>
                <a:gd name="connsiteX5" fmla="*/ 1414 w 43848334"/>
                <a:gd name="connsiteY5" fmla="*/ 15369 h 6695746"/>
                <a:gd name="connsiteX0" fmla="*/ 1414 w 43792439"/>
                <a:gd name="connsiteY0" fmla="*/ 6936 h 6687313"/>
                <a:gd name="connsiteX1" fmla="*/ 43729019 w 43792439"/>
                <a:gd name="connsiteY1" fmla="*/ 0 h 6687313"/>
                <a:gd name="connsiteX2" fmla="*/ 43792439 w 43792439"/>
                <a:gd name="connsiteY2" fmla="*/ 5769456 h 6687313"/>
                <a:gd name="connsiteX3" fmla="*/ 21876323 w 43792439"/>
                <a:gd name="connsiteY3" fmla="*/ 3782992 h 6687313"/>
                <a:gd name="connsiteX4" fmla="*/ 14194 w 43792439"/>
                <a:gd name="connsiteY4" fmla="*/ 6687313 h 6687313"/>
                <a:gd name="connsiteX5" fmla="*/ 1414 w 43792439"/>
                <a:gd name="connsiteY5" fmla="*/ 6936 h 6687313"/>
                <a:gd name="connsiteX0" fmla="*/ 1414 w 43792439"/>
                <a:gd name="connsiteY0" fmla="*/ 0 h 6680377"/>
                <a:gd name="connsiteX1" fmla="*/ 43600524 w 43792439"/>
                <a:gd name="connsiteY1" fmla="*/ 77395 h 6680377"/>
                <a:gd name="connsiteX2" fmla="*/ 43792439 w 43792439"/>
                <a:gd name="connsiteY2" fmla="*/ 5762520 h 6680377"/>
                <a:gd name="connsiteX3" fmla="*/ 21876323 w 43792439"/>
                <a:gd name="connsiteY3" fmla="*/ 3776056 h 6680377"/>
                <a:gd name="connsiteX4" fmla="*/ 14194 w 43792439"/>
                <a:gd name="connsiteY4" fmla="*/ 6680377 h 6680377"/>
                <a:gd name="connsiteX5" fmla="*/ 1414 w 43792439"/>
                <a:gd name="connsiteY5" fmla="*/ 0 h 6680377"/>
                <a:gd name="connsiteX0" fmla="*/ 1414 w 43792439"/>
                <a:gd name="connsiteY0" fmla="*/ 0 h 6680377"/>
                <a:gd name="connsiteX1" fmla="*/ 43683128 w 43792439"/>
                <a:gd name="connsiteY1" fmla="*/ 119561 h 6680377"/>
                <a:gd name="connsiteX2" fmla="*/ 43792439 w 43792439"/>
                <a:gd name="connsiteY2" fmla="*/ 5762520 h 6680377"/>
                <a:gd name="connsiteX3" fmla="*/ 21876323 w 43792439"/>
                <a:gd name="connsiteY3" fmla="*/ 3776056 h 6680377"/>
                <a:gd name="connsiteX4" fmla="*/ 14194 w 43792439"/>
                <a:gd name="connsiteY4" fmla="*/ 6680377 h 6680377"/>
                <a:gd name="connsiteX5" fmla="*/ 1414 w 43792439"/>
                <a:gd name="connsiteY5" fmla="*/ 0 h 6680377"/>
                <a:gd name="connsiteX0" fmla="*/ 1414 w 43793267"/>
                <a:gd name="connsiteY0" fmla="*/ 0 h 6680377"/>
                <a:gd name="connsiteX1" fmla="*/ 43793267 w 43793267"/>
                <a:gd name="connsiteY1" fmla="*/ 1497 h 6680377"/>
                <a:gd name="connsiteX2" fmla="*/ 43792439 w 43793267"/>
                <a:gd name="connsiteY2" fmla="*/ 5762520 h 6680377"/>
                <a:gd name="connsiteX3" fmla="*/ 21876323 w 43793267"/>
                <a:gd name="connsiteY3" fmla="*/ 3776056 h 6680377"/>
                <a:gd name="connsiteX4" fmla="*/ 14194 w 43793267"/>
                <a:gd name="connsiteY4" fmla="*/ 6680377 h 6680377"/>
                <a:gd name="connsiteX5" fmla="*/ 1414 w 43793267"/>
                <a:gd name="connsiteY5" fmla="*/ 0 h 66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793267" h="6680377">
                  <a:moveTo>
                    <a:pt x="1414" y="0"/>
                  </a:moveTo>
                  <a:lnTo>
                    <a:pt x="43793267" y="1497"/>
                  </a:lnTo>
                  <a:cubicBezTo>
                    <a:pt x="43793267" y="2343991"/>
                    <a:pt x="43792439" y="3420026"/>
                    <a:pt x="43792439" y="5762520"/>
                  </a:cubicBezTo>
                  <a:cubicBezTo>
                    <a:pt x="38990659" y="4549272"/>
                    <a:pt x="29172697" y="3623080"/>
                    <a:pt x="21876323" y="3776056"/>
                  </a:cubicBezTo>
                  <a:cubicBezTo>
                    <a:pt x="14579949" y="3929032"/>
                    <a:pt x="6467468" y="4159139"/>
                    <a:pt x="14194" y="6680377"/>
                  </a:cubicBezTo>
                  <a:cubicBezTo>
                    <a:pt x="22172" y="4453585"/>
                    <a:pt x="-6564" y="2226792"/>
                    <a:pt x="14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Rectangle 15"/>
            <p:cNvSpPr/>
            <p:nvPr userDrawn="1"/>
          </p:nvSpPr>
          <p:spPr>
            <a:xfrm>
              <a:off x="-14192" y="1382"/>
              <a:ext cx="27451941" cy="4570666"/>
            </a:xfrm>
            <a:custGeom>
              <a:avLst/>
              <a:gdLst>
                <a:gd name="connsiteX0" fmla="*/ 0 w 43891200"/>
                <a:gd name="connsiteY0" fmla="*/ 0 h 2171777"/>
                <a:gd name="connsiteX1" fmla="*/ 43891200 w 43891200"/>
                <a:gd name="connsiteY1" fmla="*/ 0 h 2171777"/>
                <a:gd name="connsiteX2" fmla="*/ 43891200 w 43891200"/>
                <a:gd name="connsiteY2" fmla="*/ 2171777 h 2171777"/>
                <a:gd name="connsiteX3" fmla="*/ 0 w 43891200"/>
                <a:gd name="connsiteY3" fmla="*/ 2171777 h 2171777"/>
                <a:gd name="connsiteX4" fmla="*/ 0 w 43891200"/>
                <a:gd name="connsiteY4" fmla="*/ 0 h 2171777"/>
                <a:gd name="connsiteX0" fmla="*/ 0 w 43891200"/>
                <a:gd name="connsiteY0" fmla="*/ 0 h 2171777"/>
                <a:gd name="connsiteX1" fmla="*/ 43891200 w 43891200"/>
                <a:gd name="connsiteY1" fmla="*/ 0 h 2171777"/>
                <a:gd name="connsiteX2" fmla="*/ 43891200 w 43891200"/>
                <a:gd name="connsiteY2" fmla="*/ 2171777 h 2171777"/>
                <a:gd name="connsiteX3" fmla="*/ 21843298 w 43891200"/>
                <a:gd name="connsiteY3" fmla="*/ 2143554 h 2171777"/>
                <a:gd name="connsiteX4" fmla="*/ 0 w 43891200"/>
                <a:gd name="connsiteY4" fmla="*/ 2171777 h 2171777"/>
                <a:gd name="connsiteX5" fmla="*/ 0 w 43891200"/>
                <a:gd name="connsiteY5" fmla="*/ 0 h 2171777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90029"/>
                <a:gd name="connsiteX1" fmla="*/ 43891200 w 43891200"/>
                <a:gd name="connsiteY1" fmla="*/ 0 h 5390029"/>
                <a:gd name="connsiteX2" fmla="*/ 43891200 w 43891200"/>
                <a:gd name="connsiteY2" fmla="*/ 2171777 h 5390029"/>
                <a:gd name="connsiteX3" fmla="*/ 21843298 w 43891200"/>
                <a:gd name="connsiteY3" fmla="*/ 2143554 h 5390029"/>
                <a:gd name="connsiteX4" fmla="*/ 28221 w 43891200"/>
                <a:gd name="connsiteY4" fmla="*/ 5360956 h 5390029"/>
                <a:gd name="connsiteX5" fmla="*/ 0 w 43891200"/>
                <a:gd name="connsiteY5" fmla="*/ 0 h 5390029"/>
                <a:gd name="connsiteX0" fmla="*/ 0 w 43891200"/>
                <a:gd name="connsiteY0" fmla="*/ 0 h 5390029"/>
                <a:gd name="connsiteX1" fmla="*/ 43891200 w 43891200"/>
                <a:gd name="connsiteY1" fmla="*/ 0 h 5390029"/>
                <a:gd name="connsiteX2" fmla="*/ 43891200 w 43891200"/>
                <a:gd name="connsiteY2" fmla="*/ 2171777 h 5390029"/>
                <a:gd name="connsiteX3" fmla="*/ 21843298 w 43891200"/>
                <a:gd name="connsiteY3" fmla="*/ 2143554 h 5390029"/>
                <a:gd name="connsiteX4" fmla="*/ 28221 w 43891200"/>
                <a:gd name="connsiteY4" fmla="*/ 5360956 h 5390029"/>
                <a:gd name="connsiteX5" fmla="*/ 0 w 43891200"/>
                <a:gd name="connsiteY5" fmla="*/ 0 h 5390029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2143554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691988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200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778314 w 43891200"/>
                <a:gd name="connsiteY2" fmla="*/ 2171777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197 w 43891200"/>
                <a:gd name="connsiteY2" fmla="*/ 2143554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60956"/>
                <a:gd name="connsiteX1" fmla="*/ 43891200 w 43891200"/>
                <a:gd name="connsiteY1" fmla="*/ 0 h 5360956"/>
                <a:gd name="connsiteX2" fmla="*/ 43891197 w 43891200"/>
                <a:gd name="connsiteY2" fmla="*/ 2143554 h 5360956"/>
                <a:gd name="connsiteX3" fmla="*/ 21843298 w 43891200"/>
                <a:gd name="connsiteY3" fmla="*/ 1381537 h 5360956"/>
                <a:gd name="connsiteX4" fmla="*/ 28221 w 43891200"/>
                <a:gd name="connsiteY4" fmla="*/ 5360956 h 5360956"/>
                <a:gd name="connsiteX5" fmla="*/ 0 w 43891200"/>
                <a:gd name="connsiteY5" fmla="*/ 0 h 5360956"/>
                <a:gd name="connsiteX0" fmla="*/ 0 w 43891200"/>
                <a:gd name="connsiteY0" fmla="*/ 0 h 5383162"/>
                <a:gd name="connsiteX1" fmla="*/ 43891200 w 43891200"/>
                <a:gd name="connsiteY1" fmla="*/ 0 h 5383162"/>
                <a:gd name="connsiteX2" fmla="*/ 43891197 w 43891200"/>
                <a:gd name="connsiteY2" fmla="*/ 2143554 h 5383162"/>
                <a:gd name="connsiteX3" fmla="*/ 21843298 w 43891200"/>
                <a:gd name="connsiteY3" fmla="*/ 1381537 h 5383162"/>
                <a:gd name="connsiteX4" fmla="*/ 12981 w 43891200"/>
                <a:gd name="connsiteY4" fmla="*/ 5383162 h 5383162"/>
                <a:gd name="connsiteX5" fmla="*/ 0 w 43891200"/>
                <a:gd name="connsiteY5" fmla="*/ 0 h 5383162"/>
                <a:gd name="connsiteX0" fmla="*/ 0 w 43891200"/>
                <a:gd name="connsiteY0" fmla="*/ 0 h 5353553"/>
                <a:gd name="connsiteX1" fmla="*/ 43891200 w 43891200"/>
                <a:gd name="connsiteY1" fmla="*/ 0 h 5353553"/>
                <a:gd name="connsiteX2" fmla="*/ 43891197 w 43891200"/>
                <a:gd name="connsiteY2" fmla="*/ 2143554 h 5353553"/>
                <a:gd name="connsiteX3" fmla="*/ 21843298 w 43891200"/>
                <a:gd name="connsiteY3" fmla="*/ 1381537 h 5353553"/>
                <a:gd name="connsiteX4" fmla="*/ 12981 w 43891200"/>
                <a:gd name="connsiteY4" fmla="*/ 5353553 h 5353553"/>
                <a:gd name="connsiteX5" fmla="*/ 0 w 43891200"/>
                <a:gd name="connsiteY5" fmla="*/ 0 h 5353553"/>
                <a:gd name="connsiteX0" fmla="*/ 0 w 43891200"/>
                <a:gd name="connsiteY0" fmla="*/ 0 h 5375759"/>
                <a:gd name="connsiteX1" fmla="*/ 43891200 w 43891200"/>
                <a:gd name="connsiteY1" fmla="*/ 0 h 5375759"/>
                <a:gd name="connsiteX2" fmla="*/ 43891197 w 43891200"/>
                <a:gd name="connsiteY2" fmla="*/ 2143554 h 5375759"/>
                <a:gd name="connsiteX3" fmla="*/ 21843298 w 43891200"/>
                <a:gd name="connsiteY3" fmla="*/ 1381537 h 5375759"/>
                <a:gd name="connsiteX4" fmla="*/ 2821 w 43891200"/>
                <a:gd name="connsiteY4" fmla="*/ 5375759 h 5375759"/>
                <a:gd name="connsiteX5" fmla="*/ 0 w 43891200"/>
                <a:gd name="connsiteY5" fmla="*/ 0 h 5375759"/>
                <a:gd name="connsiteX0" fmla="*/ 0 w 43891200"/>
                <a:gd name="connsiteY0" fmla="*/ 0 h 5391472"/>
                <a:gd name="connsiteX1" fmla="*/ 43891200 w 43891200"/>
                <a:gd name="connsiteY1" fmla="*/ 0 h 5391472"/>
                <a:gd name="connsiteX2" fmla="*/ 43891197 w 43891200"/>
                <a:gd name="connsiteY2" fmla="*/ 2143554 h 5391472"/>
                <a:gd name="connsiteX3" fmla="*/ 21843298 w 43891200"/>
                <a:gd name="connsiteY3" fmla="*/ 1381537 h 5391472"/>
                <a:gd name="connsiteX4" fmla="*/ 24143 w 43891200"/>
                <a:gd name="connsiteY4" fmla="*/ 5391472 h 5391472"/>
                <a:gd name="connsiteX5" fmla="*/ 0 w 43891200"/>
                <a:gd name="connsiteY5" fmla="*/ 0 h 5391472"/>
                <a:gd name="connsiteX0" fmla="*/ 0 w 43891200"/>
                <a:gd name="connsiteY0" fmla="*/ 0 h 5388329"/>
                <a:gd name="connsiteX1" fmla="*/ 43891200 w 43891200"/>
                <a:gd name="connsiteY1" fmla="*/ 0 h 5388329"/>
                <a:gd name="connsiteX2" fmla="*/ 43891197 w 43891200"/>
                <a:gd name="connsiteY2" fmla="*/ 2143554 h 5388329"/>
                <a:gd name="connsiteX3" fmla="*/ 21843298 w 43891200"/>
                <a:gd name="connsiteY3" fmla="*/ 1381537 h 5388329"/>
                <a:gd name="connsiteX4" fmla="*/ 11350 w 43891200"/>
                <a:gd name="connsiteY4" fmla="*/ 5388329 h 5388329"/>
                <a:gd name="connsiteX5" fmla="*/ 0 w 43891200"/>
                <a:gd name="connsiteY5" fmla="*/ 0 h 5388329"/>
                <a:gd name="connsiteX0" fmla="*/ 0 w 43918796"/>
                <a:gd name="connsiteY0" fmla="*/ 0 h 5388329"/>
                <a:gd name="connsiteX1" fmla="*/ 43918796 w 43918796"/>
                <a:gd name="connsiteY1" fmla="*/ 0 h 5388329"/>
                <a:gd name="connsiteX2" fmla="*/ 43918793 w 43918796"/>
                <a:gd name="connsiteY2" fmla="*/ 2143554 h 5388329"/>
                <a:gd name="connsiteX3" fmla="*/ 21870894 w 43918796"/>
                <a:gd name="connsiteY3" fmla="*/ 1381537 h 5388329"/>
                <a:gd name="connsiteX4" fmla="*/ 38946 w 43918796"/>
                <a:gd name="connsiteY4" fmla="*/ 5388329 h 5388329"/>
                <a:gd name="connsiteX5" fmla="*/ 0 w 43918796"/>
                <a:gd name="connsiteY5" fmla="*/ 0 h 5388329"/>
                <a:gd name="connsiteX0" fmla="*/ 0 w 43882001"/>
                <a:gd name="connsiteY0" fmla="*/ 6780 h 5388329"/>
                <a:gd name="connsiteX1" fmla="*/ 43882001 w 43882001"/>
                <a:gd name="connsiteY1" fmla="*/ 0 h 5388329"/>
                <a:gd name="connsiteX2" fmla="*/ 43881998 w 43882001"/>
                <a:gd name="connsiteY2" fmla="*/ 2143554 h 5388329"/>
                <a:gd name="connsiteX3" fmla="*/ 21834099 w 43882001"/>
                <a:gd name="connsiteY3" fmla="*/ 1381537 h 5388329"/>
                <a:gd name="connsiteX4" fmla="*/ 2151 w 43882001"/>
                <a:gd name="connsiteY4" fmla="*/ 5388329 h 5388329"/>
                <a:gd name="connsiteX5" fmla="*/ 0 w 43882001"/>
                <a:gd name="connsiteY5" fmla="*/ 6780 h 5388329"/>
                <a:gd name="connsiteX0" fmla="*/ 0 w 43909597"/>
                <a:gd name="connsiteY0" fmla="*/ 6780 h 5388329"/>
                <a:gd name="connsiteX1" fmla="*/ 43909597 w 43909597"/>
                <a:gd name="connsiteY1" fmla="*/ 0 h 5388329"/>
                <a:gd name="connsiteX2" fmla="*/ 43909594 w 43909597"/>
                <a:gd name="connsiteY2" fmla="*/ 2143554 h 5388329"/>
                <a:gd name="connsiteX3" fmla="*/ 21861695 w 43909597"/>
                <a:gd name="connsiteY3" fmla="*/ 1381537 h 5388329"/>
                <a:gd name="connsiteX4" fmla="*/ 29747 w 43909597"/>
                <a:gd name="connsiteY4" fmla="*/ 5388329 h 5388329"/>
                <a:gd name="connsiteX5" fmla="*/ 0 w 43909597"/>
                <a:gd name="connsiteY5" fmla="*/ 6780 h 5388329"/>
                <a:gd name="connsiteX0" fmla="*/ 16283 w 43879886"/>
                <a:gd name="connsiteY0" fmla="*/ 13560 h 5388329"/>
                <a:gd name="connsiteX1" fmla="*/ 43879886 w 43879886"/>
                <a:gd name="connsiteY1" fmla="*/ 0 h 5388329"/>
                <a:gd name="connsiteX2" fmla="*/ 43879883 w 43879886"/>
                <a:gd name="connsiteY2" fmla="*/ 2143554 h 5388329"/>
                <a:gd name="connsiteX3" fmla="*/ 21831984 w 43879886"/>
                <a:gd name="connsiteY3" fmla="*/ 1381537 h 5388329"/>
                <a:gd name="connsiteX4" fmla="*/ 36 w 43879886"/>
                <a:gd name="connsiteY4" fmla="*/ 5388329 h 5388329"/>
                <a:gd name="connsiteX5" fmla="*/ 16283 w 43879886"/>
                <a:gd name="connsiteY5" fmla="*/ 13560 h 5388329"/>
                <a:gd name="connsiteX0" fmla="*/ 7118 w 43879920"/>
                <a:gd name="connsiteY0" fmla="*/ 6780 h 5388329"/>
                <a:gd name="connsiteX1" fmla="*/ 43879920 w 43879920"/>
                <a:gd name="connsiteY1" fmla="*/ 0 h 5388329"/>
                <a:gd name="connsiteX2" fmla="*/ 43879917 w 43879920"/>
                <a:gd name="connsiteY2" fmla="*/ 2143554 h 5388329"/>
                <a:gd name="connsiteX3" fmla="*/ 21832018 w 43879920"/>
                <a:gd name="connsiteY3" fmla="*/ 1381537 h 5388329"/>
                <a:gd name="connsiteX4" fmla="*/ 70 w 43879920"/>
                <a:gd name="connsiteY4" fmla="*/ 5388329 h 5388329"/>
                <a:gd name="connsiteX5" fmla="*/ 7118 w 43879920"/>
                <a:gd name="connsiteY5" fmla="*/ 6780 h 5388329"/>
                <a:gd name="connsiteX0" fmla="*/ 0 w 43900399"/>
                <a:gd name="connsiteY0" fmla="*/ 0 h 5388329"/>
                <a:gd name="connsiteX1" fmla="*/ 43900399 w 43900399"/>
                <a:gd name="connsiteY1" fmla="*/ 0 h 5388329"/>
                <a:gd name="connsiteX2" fmla="*/ 43900396 w 43900399"/>
                <a:gd name="connsiteY2" fmla="*/ 2143554 h 5388329"/>
                <a:gd name="connsiteX3" fmla="*/ 21852497 w 43900399"/>
                <a:gd name="connsiteY3" fmla="*/ 1381537 h 5388329"/>
                <a:gd name="connsiteX4" fmla="*/ 20549 w 43900399"/>
                <a:gd name="connsiteY4" fmla="*/ 5388329 h 5388329"/>
                <a:gd name="connsiteX5" fmla="*/ 0 w 43900399"/>
                <a:gd name="connsiteY5" fmla="*/ 0 h 5388329"/>
                <a:gd name="connsiteX0" fmla="*/ 0 w 43900396"/>
                <a:gd name="connsiteY0" fmla="*/ 0 h 5388329"/>
                <a:gd name="connsiteX1" fmla="*/ 43854405 w 43900396"/>
                <a:gd name="connsiteY1" fmla="*/ 27119 h 5388329"/>
                <a:gd name="connsiteX2" fmla="*/ 43900396 w 43900396"/>
                <a:gd name="connsiteY2" fmla="*/ 2143554 h 5388329"/>
                <a:gd name="connsiteX3" fmla="*/ 21852497 w 43900396"/>
                <a:gd name="connsiteY3" fmla="*/ 1381537 h 5388329"/>
                <a:gd name="connsiteX4" fmla="*/ 20549 w 43900396"/>
                <a:gd name="connsiteY4" fmla="*/ 5388329 h 5388329"/>
                <a:gd name="connsiteX5" fmla="*/ 0 w 43900396"/>
                <a:gd name="connsiteY5" fmla="*/ 0 h 5388329"/>
                <a:gd name="connsiteX0" fmla="*/ 0 w 43900398"/>
                <a:gd name="connsiteY0" fmla="*/ 0 h 5388329"/>
                <a:gd name="connsiteX1" fmla="*/ 43900398 w 43900398"/>
                <a:gd name="connsiteY1" fmla="*/ 6780 h 5388329"/>
                <a:gd name="connsiteX2" fmla="*/ 43900396 w 43900398"/>
                <a:gd name="connsiteY2" fmla="*/ 2143554 h 5388329"/>
                <a:gd name="connsiteX3" fmla="*/ 21852497 w 43900398"/>
                <a:gd name="connsiteY3" fmla="*/ 1381537 h 5388329"/>
                <a:gd name="connsiteX4" fmla="*/ 20549 w 43900398"/>
                <a:gd name="connsiteY4" fmla="*/ 5388329 h 5388329"/>
                <a:gd name="connsiteX5" fmla="*/ 0 w 43900398"/>
                <a:gd name="connsiteY5" fmla="*/ 0 h 5388329"/>
                <a:gd name="connsiteX0" fmla="*/ 0 w 43909598"/>
                <a:gd name="connsiteY0" fmla="*/ 0 h 5388329"/>
                <a:gd name="connsiteX1" fmla="*/ 43909598 w 43909598"/>
                <a:gd name="connsiteY1" fmla="*/ 6780 h 5388329"/>
                <a:gd name="connsiteX2" fmla="*/ 43900396 w 43909598"/>
                <a:gd name="connsiteY2" fmla="*/ 2143554 h 5388329"/>
                <a:gd name="connsiteX3" fmla="*/ 21852497 w 43909598"/>
                <a:gd name="connsiteY3" fmla="*/ 1381537 h 5388329"/>
                <a:gd name="connsiteX4" fmla="*/ 20549 w 43909598"/>
                <a:gd name="connsiteY4" fmla="*/ 5388329 h 5388329"/>
                <a:gd name="connsiteX5" fmla="*/ 0 w 43909598"/>
                <a:gd name="connsiteY5" fmla="*/ 0 h 538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909598" h="5388329">
                  <a:moveTo>
                    <a:pt x="0" y="0"/>
                  </a:moveTo>
                  <a:lnTo>
                    <a:pt x="43909598" y="6780"/>
                  </a:lnTo>
                  <a:cubicBezTo>
                    <a:pt x="43909597" y="719038"/>
                    <a:pt x="43900397" y="1431296"/>
                    <a:pt x="43900396" y="2143554"/>
                  </a:cubicBezTo>
                  <a:cubicBezTo>
                    <a:pt x="37284373" y="1358490"/>
                    <a:pt x="29162993" y="845303"/>
                    <a:pt x="21852497" y="1381537"/>
                  </a:cubicBezTo>
                  <a:cubicBezTo>
                    <a:pt x="14542001" y="1917771"/>
                    <a:pt x="6144574" y="2782191"/>
                    <a:pt x="20549" y="5388329"/>
                  </a:cubicBezTo>
                  <a:cubicBezTo>
                    <a:pt x="19609" y="3596409"/>
                    <a:pt x="940" y="179192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ln>
                  <a:noFill/>
                </a:ln>
                <a:solidFill>
                  <a:schemeClr val="accent1"/>
                </a:solidFill>
              </a:endParaRPr>
            </a:p>
          </p:txBody>
        </p:sp>
      </p:grpSp>
      <p:sp>
        <p:nvSpPr>
          <p:cNvPr id="70" name="Text Box 14"/>
          <p:cNvSpPr txBox="1">
            <a:spLocks noChangeArrowheads="1"/>
          </p:cNvSpPr>
          <p:nvPr userDrawn="1"/>
        </p:nvSpPr>
        <p:spPr bwMode="auto">
          <a:xfrm>
            <a:off x="1003120" y="32156330"/>
            <a:ext cx="3786383" cy="24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58723" tIns="29354" rIns="58723" bIns="29354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45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DESIGN © 2019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788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415EED-75C2-AE43-A5EF-4E2ABB3FB76B}"/>
              </a:ext>
            </a:extLst>
          </p:cNvPr>
          <p:cNvGrpSpPr/>
          <p:nvPr userDrawn="1"/>
        </p:nvGrpSpPr>
        <p:grpSpPr>
          <a:xfrm>
            <a:off x="-43304" y="11287"/>
            <a:ext cx="43905391" cy="4120075"/>
            <a:chOff x="-43304" y="11286"/>
            <a:chExt cx="43905392" cy="41200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06D62EB-FE0C-0140-83E4-ED5A9E10203A}"/>
                </a:ext>
              </a:extLst>
            </p:cNvPr>
            <p:cNvSpPr/>
            <p:nvPr userDrawn="1"/>
          </p:nvSpPr>
          <p:spPr>
            <a:xfrm>
              <a:off x="-1" y="1106328"/>
              <a:ext cx="43854834" cy="3025033"/>
            </a:xfrm>
            <a:prstGeom prst="rect">
              <a:avLst/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4220B3-A831-9C4F-9226-C23361689523}"/>
                </a:ext>
              </a:extLst>
            </p:cNvPr>
            <p:cNvGrpSpPr/>
            <p:nvPr userDrawn="1"/>
          </p:nvGrpSpPr>
          <p:grpSpPr>
            <a:xfrm>
              <a:off x="-43304" y="11286"/>
              <a:ext cx="43905392" cy="4036528"/>
              <a:chOff x="-14192" y="1382"/>
              <a:chExt cx="27451941" cy="4572641"/>
            </a:xfrm>
          </p:grpSpPr>
          <p:sp>
            <p:nvSpPr>
              <p:cNvPr id="24" name="Rectangle 16">
                <a:extLst>
                  <a:ext uri="{FF2B5EF4-FFF2-40B4-BE49-F238E27FC236}">
                    <a16:creationId xmlns:a16="http://schemas.microsoft.com/office/drawing/2014/main" id="{4376B7FE-11A5-384D-A302-91A839CAE7D7}"/>
                  </a:ext>
                </a:extLst>
              </p:cNvPr>
              <p:cNvSpPr/>
              <p:nvPr userDrawn="1"/>
            </p:nvSpPr>
            <p:spPr>
              <a:xfrm>
                <a:off x="4001" y="707797"/>
                <a:ext cx="27429212" cy="3866226"/>
              </a:xfrm>
              <a:custGeom>
                <a:avLst/>
                <a:gdLst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0 w 43891200"/>
                  <a:gd name="connsiteY3" fmla="*/ 7027483 h 7027483"/>
                  <a:gd name="connsiteX4" fmla="*/ 0 w 43891200"/>
                  <a:gd name="connsiteY4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617527 w 43891200"/>
                  <a:gd name="connsiteY3" fmla="*/ 6999261 h 7027483"/>
                  <a:gd name="connsiteX4" fmla="*/ 0 w 43891200"/>
                  <a:gd name="connsiteY4" fmla="*/ 702748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0 w 43891200"/>
                  <a:gd name="connsiteY4" fmla="*/ 702748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100503"/>
                  <a:gd name="connsiteX1" fmla="*/ 43891200 w 43891200"/>
                  <a:gd name="connsiteY1" fmla="*/ 0 h 7100503"/>
                  <a:gd name="connsiteX2" fmla="*/ 43891200 w 43891200"/>
                  <a:gd name="connsiteY2" fmla="*/ 7027483 h 7100503"/>
                  <a:gd name="connsiteX3" fmla="*/ 21448200 w 43891200"/>
                  <a:gd name="connsiteY3" fmla="*/ 3838305 h 7100503"/>
                  <a:gd name="connsiteX4" fmla="*/ 28221 w 43891200"/>
                  <a:gd name="connsiteY4" fmla="*/ 6688809 h 7100503"/>
                  <a:gd name="connsiteX5" fmla="*/ 0 w 43891200"/>
                  <a:gd name="connsiteY5" fmla="*/ 0 h 7100503"/>
                  <a:gd name="connsiteX0" fmla="*/ 0 w 43891200"/>
                  <a:gd name="connsiteY0" fmla="*/ 0 h 7100503"/>
                  <a:gd name="connsiteX1" fmla="*/ 43891200 w 43891200"/>
                  <a:gd name="connsiteY1" fmla="*/ 0 h 7100503"/>
                  <a:gd name="connsiteX2" fmla="*/ 43891200 w 43891200"/>
                  <a:gd name="connsiteY2" fmla="*/ 7027483 h 7100503"/>
                  <a:gd name="connsiteX3" fmla="*/ 21448200 w 43891200"/>
                  <a:gd name="connsiteY3" fmla="*/ 3838305 h 7100503"/>
                  <a:gd name="connsiteX4" fmla="*/ 28221 w 43891200"/>
                  <a:gd name="connsiteY4" fmla="*/ 6688809 h 7100503"/>
                  <a:gd name="connsiteX5" fmla="*/ 0 w 43891200"/>
                  <a:gd name="connsiteY5" fmla="*/ 0 h 710050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84664 w 43891200"/>
                  <a:gd name="connsiteY4" fmla="*/ 553167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532864 w 43891200"/>
                  <a:gd name="connsiteY3" fmla="*/ 3330294 h 7027483"/>
                  <a:gd name="connsiteX4" fmla="*/ 84664 w 43891200"/>
                  <a:gd name="connsiteY4" fmla="*/ 553167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589306 w 43891200"/>
                  <a:gd name="connsiteY3" fmla="*/ 3104512 h 7027483"/>
                  <a:gd name="connsiteX4" fmla="*/ 84664 w 43891200"/>
                  <a:gd name="connsiteY4" fmla="*/ 553167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589306 w 43891200"/>
                  <a:gd name="connsiteY3" fmla="*/ 3104512 h 7027483"/>
                  <a:gd name="connsiteX4" fmla="*/ 84664 w 43891200"/>
                  <a:gd name="connsiteY4" fmla="*/ 5531673 h 7027483"/>
                  <a:gd name="connsiteX5" fmla="*/ 0 w 43891200"/>
                  <a:gd name="connsiteY5" fmla="*/ 0 h 7027483"/>
                  <a:gd name="connsiteX0" fmla="*/ 0 w 43891200"/>
                  <a:gd name="connsiteY0" fmla="*/ 0 h 7272584"/>
                  <a:gd name="connsiteX1" fmla="*/ 43891200 w 43891200"/>
                  <a:gd name="connsiteY1" fmla="*/ 0 h 7272584"/>
                  <a:gd name="connsiteX2" fmla="*/ 43891200 w 43891200"/>
                  <a:gd name="connsiteY2" fmla="*/ 7027483 h 7272584"/>
                  <a:gd name="connsiteX3" fmla="*/ 37534349 w 43891200"/>
                  <a:gd name="connsiteY3" fmla="*/ 5432466 h 7272584"/>
                  <a:gd name="connsiteX4" fmla="*/ 21589306 w 43891200"/>
                  <a:gd name="connsiteY4" fmla="*/ 3104512 h 7272584"/>
                  <a:gd name="connsiteX5" fmla="*/ 84664 w 43891200"/>
                  <a:gd name="connsiteY5" fmla="*/ 5531673 h 7272584"/>
                  <a:gd name="connsiteX6" fmla="*/ 0 w 43891200"/>
                  <a:gd name="connsiteY6" fmla="*/ 0 h 7272584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9 w 43891200"/>
                  <a:gd name="connsiteY3" fmla="*/ 5432466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589306 w 43891200"/>
                  <a:gd name="connsiteY4" fmla="*/ 3104512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37534347 w 43891200"/>
                  <a:gd name="connsiteY3" fmla="*/ 5179307 h 7027483"/>
                  <a:gd name="connsiteX4" fmla="*/ 21423313 w 43891200"/>
                  <a:gd name="connsiteY4" fmla="*/ 3012175 h 7027483"/>
                  <a:gd name="connsiteX5" fmla="*/ 84664 w 43891200"/>
                  <a:gd name="connsiteY5" fmla="*/ 5531673 h 7027483"/>
                  <a:gd name="connsiteX6" fmla="*/ 0 w 43891200"/>
                  <a:gd name="connsiteY6" fmla="*/ 0 h 7027483"/>
                  <a:gd name="connsiteX0" fmla="*/ 0 w 43891200"/>
                  <a:gd name="connsiteY0" fmla="*/ 0 h 6029592"/>
                  <a:gd name="connsiteX1" fmla="*/ 43891200 w 43891200"/>
                  <a:gd name="connsiteY1" fmla="*/ 0 h 6029592"/>
                  <a:gd name="connsiteX2" fmla="*/ 43852760 w 43891200"/>
                  <a:gd name="connsiteY2" fmla="*/ 6029592 h 6029592"/>
                  <a:gd name="connsiteX3" fmla="*/ 37534347 w 43891200"/>
                  <a:gd name="connsiteY3" fmla="*/ 5179307 h 6029592"/>
                  <a:gd name="connsiteX4" fmla="*/ 21423313 w 43891200"/>
                  <a:gd name="connsiteY4" fmla="*/ 3012175 h 6029592"/>
                  <a:gd name="connsiteX5" fmla="*/ 84664 w 43891200"/>
                  <a:gd name="connsiteY5" fmla="*/ 5531673 h 6029592"/>
                  <a:gd name="connsiteX6" fmla="*/ 0 w 43891200"/>
                  <a:gd name="connsiteY6" fmla="*/ 0 h 6029592"/>
                  <a:gd name="connsiteX0" fmla="*/ 0 w 43891200"/>
                  <a:gd name="connsiteY0" fmla="*/ 0 h 6029592"/>
                  <a:gd name="connsiteX1" fmla="*/ 43891200 w 43891200"/>
                  <a:gd name="connsiteY1" fmla="*/ 0 h 6029592"/>
                  <a:gd name="connsiteX2" fmla="*/ 43852760 w 43891200"/>
                  <a:gd name="connsiteY2" fmla="*/ 6029592 h 6029592"/>
                  <a:gd name="connsiteX3" fmla="*/ 36342689 w 43891200"/>
                  <a:gd name="connsiteY3" fmla="*/ 4466527 h 6029592"/>
                  <a:gd name="connsiteX4" fmla="*/ 21423313 w 43891200"/>
                  <a:gd name="connsiteY4" fmla="*/ 3012175 h 6029592"/>
                  <a:gd name="connsiteX5" fmla="*/ 84664 w 43891200"/>
                  <a:gd name="connsiteY5" fmla="*/ 5531673 h 6029592"/>
                  <a:gd name="connsiteX6" fmla="*/ 0 w 43891200"/>
                  <a:gd name="connsiteY6" fmla="*/ 0 h 6029592"/>
                  <a:gd name="connsiteX0" fmla="*/ 0 w 43891200"/>
                  <a:gd name="connsiteY0" fmla="*/ 0 h 6079664"/>
                  <a:gd name="connsiteX1" fmla="*/ 43891200 w 43891200"/>
                  <a:gd name="connsiteY1" fmla="*/ 0 h 6079664"/>
                  <a:gd name="connsiteX2" fmla="*/ 43852760 w 43891200"/>
                  <a:gd name="connsiteY2" fmla="*/ 6029592 h 6079664"/>
                  <a:gd name="connsiteX3" fmla="*/ 21423313 w 43891200"/>
                  <a:gd name="connsiteY3" fmla="*/ 3012175 h 6079664"/>
                  <a:gd name="connsiteX4" fmla="*/ 84664 w 43891200"/>
                  <a:gd name="connsiteY4" fmla="*/ 5531673 h 6079664"/>
                  <a:gd name="connsiteX5" fmla="*/ 0 w 43891200"/>
                  <a:gd name="connsiteY5" fmla="*/ 0 h 6079664"/>
                  <a:gd name="connsiteX0" fmla="*/ 0 w 43891200"/>
                  <a:gd name="connsiteY0" fmla="*/ 0 h 6029592"/>
                  <a:gd name="connsiteX1" fmla="*/ 43891200 w 43891200"/>
                  <a:gd name="connsiteY1" fmla="*/ 0 h 6029592"/>
                  <a:gd name="connsiteX2" fmla="*/ 43852760 w 43891200"/>
                  <a:gd name="connsiteY2" fmla="*/ 6029592 h 6029592"/>
                  <a:gd name="connsiteX3" fmla="*/ 21423313 w 43891200"/>
                  <a:gd name="connsiteY3" fmla="*/ 3012175 h 6029592"/>
                  <a:gd name="connsiteX4" fmla="*/ 84664 w 43891200"/>
                  <a:gd name="connsiteY4" fmla="*/ 5531673 h 6029592"/>
                  <a:gd name="connsiteX5" fmla="*/ 0 w 43891200"/>
                  <a:gd name="connsiteY5" fmla="*/ 0 h 6029592"/>
                  <a:gd name="connsiteX0" fmla="*/ 0 w 43891200"/>
                  <a:gd name="connsiteY0" fmla="*/ 0 h 6029592"/>
                  <a:gd name="connsiteX1" fmla="*/ 43891200 w 43891200"/>
                  <a:gd name="connsiteY1" fmla="*/ 0 h 6029592"/>
                  <a:gd name="connsiteX2" fmla="*/ 43852760 w 43891200"/>
                  <a:gd name="connsiteY2" fmla="*/ 6029592 h 6029592"/>
                  <a:gd name="connsiteX3" fmla="*/ 21423313 w 43891200"/>
                  <a:gd name="connsiteY3" fmla="*/ 3012175 h 6029592"/>
                  <a:gd name="connsiteX4" fmla="*/ 84664 w 43891200"/>
                  <a:gd name="connsiteY4" fmla="*/ 5531673 h 6029592"/>
                  <a:gd name="connsiteX5" fmla="*/ 0 w 43891200"/>
                  <a:gd name="connsiteY5" fmla="*/ 0 h 6029592"/>
                  <a:gd name="connsiteX0" fmla="*/ 0 w 43891200"/>
                  <a:gd name="connsiteY0" fmla="*/ 0 h 5887037"/>
                  <a:gd name="connsiteX1" fmla="*/ 43891200 w 43891200"/>
                  <a:gd name="connsiteY1" fmla="*/ 0 h 5887037"/>
                  <a:gd name="connsiteX2" fmla="*/ 43814321 w 43891200"/>
                  <a:gd name="connsiteY2" fmla="*/ 5887037 h 5887037"/>
                  <a:gd name="connsiteX3" fmla="*/ 21423313 w 43891200"/>
                  <a:gd name="connsiteY3" fmla="*/ 3012175 h 5887037"/>
                  <a:gd name="connsiteX4" fmla="*/ 84664 w 43891200"/>
                  <a:gd name="connsiteY4" fmla="*/ 5531673 h 5887037"/>
                  <a:gd name="connsiteX5" fmla="*/ 0 w 43891200"/>
                  <a:gd name="connsiteY5" fmla="*/ 0 h 5887037"/>
                  <a:gd name="connsiteX0" fmla="*/ 0 w 43891200"/>
                  <a:gd name="connsiteY0" fmla="*/ 0 h 5745966"/>
                  <a:gd name="connsiteX1" fmla="*/ 43891200 w 43891200"/>
                  <a:gd name="connsiteY1" fmla="*/ 0 h 5745966"/>
                  <a:gd name="connsiteX2" fmla="*/ 43814319 w 43891200"/>
                  <a:gd name="connsiteY2" fmla="*/ 5745966 h 5745966"/>
                  <a:gd name="connsiteX3" fmla="*/ 21423313 w 43891200"/>
                  <a:gd name="connsiteY3" fmla="*/ 3012175 h 5745966"/>
                  <a:gd name="connsiteX4" fmla="*/ 84664 w 43891200"/>
                  <a:gd name="connsiteY4" fmla="*/ 5531673 h 5745966"/>
                  <a:gd name="connsiteX5" fmla="*/ 0 w 43891200"/>
                  <a:gd name="connsiteY5" fmla="*/ 0 h 5745966"/>
                  <a:gd name="connsiteX0" fmla="*/ 0 w 43891200"/>
                  <a:gd name="connsiteY0" fmla="*/ 0 h 5774180"/>
                  <a:gd name="connsiteX1" fmla="*/ 43891200 w 43891200"/>
                  <a:gd name="connsiteY1" fmla="*/ 0 h 5774180"/>
                  <a:gd name="connsiteX2" fmla="*/ 43814319 w 43891200"/>
                  <a:gd name="connsiteY2" fmla="*/ 5774180 h 5774180"/>
                  <a:gd name="connsiteX3" fmla="*/ 21423313 w 43891200"/>
                  <a:gd name="connsiteY3" fmla="*/ 3012175 h 5774180"/>
                  <a:gd name="connsiteX4" fmla="*/ 84664 w 43891200"/>
                  <a:gd name="connsiteY4" fmla="*/ 5531673 h 5774180"/>
                  <a:gd name="connsiteX5" fmla="*/ 0 w 43891200"/>
                  <a:gd name="connsiteY5" fmla="*/ 0 h 5774180"/>
                  <a:gd name="connsiteX0" fmla="*/ 6633 w 43897833"/>
                  <a:gd name="connsiteY0" fmla="*/ 0 h 5774180"/>
                  <a:gd name="connsiteX1" fmla="*/ 43897833 w 43897833"/>
                  <a:gd name="connsiteY1" fmla="*/ 0 h 5774180"/>
                  <a:gd name="connsiteX2" fmla="*/ 43820952 w 43897833"/>
                  <a:gd name="connsiteY2" fmla="*/ 5774180 h 5774180"/>
                  <a:gd name="connsiteX3" fmla="*/ 21429946 w 43897833"/>
                  <a:gd name="connsiteY3" fmla="*/ 3012175 h 5774180"/>
                  <a:gd name="connsiteX4" fmla="*/ 0 w 43897833"/>
                  <a:gd name="connsiteY4" fmla="*/ 5757386 h 5774180"/>
                  <a:gd name="connsiteX5" fmla="*/ 6633 w 43897833"/>
                  <a:gd name="connsiteY5" fmla="*/ 0 h 5774180"/>
                  <a:gd name="connsiteX0" fmla="*/ 6633 w 43897833"/>
                  <a:gd name="connsiteY0" fmla="*/ 0 h 5785600"/>
                  <a:gd name="connsiteX1" fmla="*/ 43897833 w 43897833"/>
                  <a:gd name="connsiteY1" fmla="*/ 0 h 5785600"/>
                  <a:gd name="connsiteX2" fmla="*/ 43820952 w 43897833"/>
                  <a:gd name="connsiteY2" fmla="*/ 5774180 h 5785600"/>
                  <a:gd name="connsiteX3" fmla="*/ 21429946 w 43897833"/>
                  <a:gd name="connsiteY3" fmla="*/ 3012175 h 5785600"/>
                  <a:gd name="connsiteX4" fmla="*/ 0 w 43897833"/>
                  <a:gd name="connsiteY4" fmla="*/ 5785600 h 5785600"/>
                  <a:gd name="connsiteX5" fmla="*/ 6633 w 43897833"/>
                  <a:gd name="connsiteY5" fmla="*/ 0 h 5785600"/>
                  <a:gd name="connsiteX0" fmla="*/ 6633 w 43897833"/>
                  <a:gd name="connsiteY0" fmla="*/ 0 h 5785600"/>
                  <a:gd name="connsiteX1" fmla="*/ 43897833 w 43897833"/>
                  <a:gd name="connsiteY1" fmla="*/ 0 h 5785600"/>
                  <a:gd name="connsiteX2" fmla="*/ 43829914 w 43897833"/>
                  <a:gd name="connsiteY2" fmla="*/ 5757562 h 5785600"/>
                  <a:gd name="connsiteX3" fmla="*/ 21429946 w 43897833"/>
                  <a:gd name="connsiteY3" fmla="*/ 3012175 h 5785600"/>
                  <a:gd name="connsiteX4" fmla="*/ 0 w 43897833"/>
                  <a:gd name="connsiteY4" fmla="*/ 5785600 h 5785600"/>
                  <a:gd name="connsiteX5" fmla="*/ 6633 w 43897833"/>
                  <a:gd name="connsiteY5" fmla="*/ 0 h 5785600"/>
                  <a:gd name="connsiteX0" fmla="*/ 6633 w 43884390"/>
                  <a:gd name="connsiteY0" fmla="*/ 4153 h 5789753"/>
                  <a:gd name="connsiteX1" fmla="*/ 43884390 w 43884390"/>
                  <a:gd name="connsiteY1" fmla="*/ 0 h 5789753"/>
                  <a:gd name="connsiteX2" fmla="*/ 43829914 w 43884390"/>
                  <a:gd name="connsiteY2" fmla="*/ 5761715 h 5789753"/>
                  <a:gd name="connsiteX3" fmla="*/ 21429946 w 43884390"/>
                  <a:gd name="connsiteY3" fmla="*/ 3016328 h 5789753"/>
                  <a:gd name="connsiteX4" fmla="*/ 0 w 43884390"/>
                  <a:gd name="connsiteY4" fmla="*/ 5789753 h 5789753"/>
                  <a:gd name="connsiteX5" fmla="*/ 6633 w 43884390"/>
                  <a:gd name="connsiteY5" fmla="*/ 4153 h 5789753"/>
                  <a:gd name="connsiteX0" fmla="*/ 6633 w 43884392"/>
                  <a:gd name="connsiteY0" fmla="*/ 0 h 5785600"/>
                  <a:gd name="connsiteX1" fmla="*/ 43884392 w 43884392"/>
                  <a:gd name="connsiteY1" fmla="*/ 1 h 5785600"/>
                  <a:gd name="connsiteX2" fmla="*/ 43829914 w 43884392"/>
                  <a:gd name="connsiteY2" fmla="*/ 5757562 h 5785600"/>
                  <a:gd name="connsiteX3" fmla="*/ 21429946 w 43884392"/>
                  <a:gd name="connsiteY3" fmla="*/ 3012175 h 5785600"/>
                  <a:gd name="connsiteX4" fmla="*/ 0 w 43884392"/>
                  <a:gd name="connsiteY4" fmla="*/ 5785600 h 5785600"/>
                  <a:gd name="connsiteX5" fmla="*/ 6633 w 43884392"/>
                  <a:gd name="connsiteY5" fmla="*/ 0 h 5785600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9914 w 43876785"/>
                  <a:gd name="connsiteY2" fmla="*/ 5764615 h 5792653"/>
                  <a:gd name="connsiteX3" fmla="*/ 21429946 w 43876785"/>
                  <a:gd name="connsiteY3" fmla="*/ 3019228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429946 w 43876785"/>
                  <a:gd name="connsiteY3" fmla="*/ 3019228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852793 w 43876785"/>
                  <a:gd name="connsiteY3" fmla="*/ 3019229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852793 w 43876785"/>
                  <a:gd name="connsiteY3" fmla="*/ 3019229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64377 w 43876785"/>
                  <a:gd name="connsiteY3" fmla="*/ 3000419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44088 w 43876785"/>
                  <a:gd name="connsiteY3" fmla="*/ 3000419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792653"/>
                  <a:gd name="connsiteX1" fmla="*/ 43876785 w 43876785"/>
                  <a:gd name="connsiteY1" fmla="*/ 0 h 5792653"/>
                  <a:gd name="connsiteX2" fmla="*/ 43826108 w 43876785"/>
                  <a:gd name="connsiteY2" fmla="*/ 5764615 h 5792653"/>
                  <a:gd name="connsiteX3" fmla="*/ 21923799 w 43876785"/>
                  <a:gd name="connsiteY3" fmla="*/ 3009824 h 5792653"/>
                  <a:gd name="connsiteX4" fmla="*/ 0 w 43876785"/>
                  <a:gd name="connsiteY4" fmla="*/ 5792653 h 5792653"/>
                  <a:gd name="connsiteX5" fmla="*/ 6633 w 43876785"/>
                  <a:gd name="connsiteY5" fmla="*/ 7053 h 5792653"/>
                  <a:gd name="connsiteX0" fmla="*/ 6633 w 43876785"/>
                  <a:gd name="connsiteY0" fmla="*/ 7053 h 5801199"/>
                  <a:gd name="connsiteX1" fmla="*/ 43876785 w 43876785"/>
                  <a:gd name="connsiteY1" fmla="*/ 0 h 5801199"/>
                  <a:gd name="connsiteX2" fmla="*/ 43831664 w 43876785"/>
                  <a:gd name="connsiteY2" fmla="*/ 5801199 h 5801199"/>
                  <a:gd name="connsiteX3" fmla="*/ 21923799 w 43876785"/>
                  <a:gd name="connsiteY3" fmla="*/ 3009824 h 5801199"/>
                  <a:gd name="connsiteX4" fmla="*/ 0 w 43876785"/>
                  <a:gd name="connsiteY4" fmla="*/ 5792653 h 5801199"/>
                  <a:gd name="connsiteX5" fmla="*/ 6633 w 43876785"/>
                  <a:gd name="connsiteY5" fmla="*/ 7053 h 5801199"/>
                  <a:gd name="connsiteX0" fmla="*/ 6633 w 43876785"/>
                  <a:gd name="connsiteY0" fmla="*/ 7053 h 5811651"/>
                  <a:gd name="connsiteX1" fmla="*/ 43876785 w 43876785"/>
                  <a:gd name="connsiteY1" fmla="*/ 0 h 5811651"/>
                  <a:gd name="connsiteX2" fmla="*/ 43826110 w 43876785"/>
                  <a:gd name="connsiteY2" fmla="*/ 5811651 h 5811651"/>
                  <a:gd name="connsiteX3" fmla="*/ 21923799 w 43876785"/>
                  <a:gd name="connsiteY3" fmla="*/ 3009824 h 5811651"/>
                  <a:gd name="connsiteX4" fmla="*/ 0 w 43876785"/>
                  <a:gd name="connsiteY4" fmla="*/ 5792653 h 5811651"/>
                  <a:gd name="connsiteX5" fmla="*/ 6633 w 43876785"/>
                  <a:gd name="connsiteY5" fmla="*/ 7053 h 5811651"/>
                  <a:gd name="connsiteX0" fmla="*/ -1 w 43870151"/>
                  <a:gd name="connsiteY0" fmla="*/ 7053 h 5818785"/>
                  <a:gd name="connsiteX1" fmla="*/ 43870151 w 43870151"/>
                  <a:gd name="connsiteY1" fmla="*/ 0 h 5818785"/>
                  <a:gd name="connsiteX2" fmla="*/ 43819476 w 43870151"/>
                  <a:gd name="connsiteY2" fmla="*/ 5811651 h 5818785"/>
                  <a:gd name="connsiteX3" fmla="*/ 21917165 w 43870151"/>
                  <a:gd name="connsiteY3" fmla="*/ 3009824 h 5818785"/>
                  <a:gd name="connsiteX4" fmla="*/ 4477 w 43870151"/>
                  <a:gd name="connsiteY4" fmla="*/ 5818785 h 5818785"/>
                  <a:gd name="connsiteX5" fmla="*/ -1 w 43870151"/>
                  <a:gd name="connsiteY5" fmla="*/ 7053 h 5818785"/>
                  <a:gd name="connsiteX0" fmla="*/ 239 w 43870391"/>
                  <a:gd name="connsiteY0" fmla="*/ 7053 h 5814778"/>
                  <a:gd name="connsiteX1" fmla="*/ 43870391 w 43870391"/>
                  <a:gd name="connsiteY1" fmla="*/ 0 h 5814778"/>
                  <a:gd name="connsiteX2" fmla="*/ 43819716 w 43870391"/>
                  <a:gd name="connsiteY2" fmla="*/ 5811651 h 5814778"/>
                  <a:gd name="connsiteX3" fmla="*/ 21917405 w 43870391"/>
                  <a:gd name="connsiteY3" fmla="*/ 3009824 h 5814778"/>
                  <a:gd name="connsiteX4" fmla="*/ 457 w 43870391"/>
                  <a:gd name="connsiteY4" fmla="*/ 5814778 h 5814778"/>
                  <a:gd name="connsiteX5" fmla="*/ 239 w 43870391"/>
                  <a:gd name="connsiteY5" fmla="*/ 7053 h 5814778"/>
                  <a:gd name="connsiteX0" fmla="*/ 239 w 43870391"/>
                  <a:gd name="connsiteY0" fmla="*/ 7053 h 5811651"/>
                  <a:gd name="connsiteX1" fmla="*/ 43870391 w 43870391"/>
                  <a:gd name="connsiteY1" fmla="*/ 0 h 5811651"/>
                  <a:gd name="connsiteX2" fmla="*/ 43819716 w 43870391"/>
                  <a:gd name="connsiteY2" fmla="*/ 5811651 h 5811651"/>
                  <a:gd name="connsiteX3" fmla="*/ 21917405 w 43870391"/>
                  <a:gd name="connsiteY3" fmla="*/ 3009824 h 5811651"/>
                  <a:gd name="connsiteX4" fmla="*/ 457 w 43870391"/>
                  <a:gd name="connsiteY4" fmla="*/ 5806763 h 5811651"/>
                  <a:gd name="connsiteX5" fmla="*/ 239 w 43870391"/>
                  <a:gd name="connsiteY5" fmla="*/ 7053 h 5811651"/>
                  <a:gd name="connsiteX0" fmla="*/ 239 w 43870391"/>
                  <a:gd name="connsiteY0" fmla="*/ 7053 h 5811651"/>
                  <a:gd name="connsiteX1" fmla="*/ 43870391 w 43870391"/>
                  <a:gd name="connsiteY1" fmla="*/ 0 h 5811651"/>
                  <a:gd name="connsiteX2" fmla="*/ 43819716 w 43870391"/>
                  <a:gd name="connsiteY2" fmla="*/ 5811651 h 5811651"/>
                  <a:gd name="connsiteX3" fmla="*/ 21917405 w 43870391"/>
                  <a:gd name="connsiteY3" fmla="*/ 3009824 h 5811651"/>
                  <a:gd name="connsiteX4" fmla="*/ 457 w 43870391"/>
                  <a:gd name="connsiteY4" fmla="*/ 5798748 h 5811651"/>
                  <a:gd name="connsiteX5" fmla="*/ 239 w 43870391"/>
                  <a:gd name="connsiteY5" fmla="*/ 7053 h 5811651"/>
                  <a:gd name="connsiteX0" fmla="*/ 239 w 43870391"/>
                  <a:gd name="connsiteY0" fmla="*/ 7053 h 5811651"/>
                  <a:gd name="connsiteX1" fmla="*/ 43870391 w 43870391"/>
                  <a:gd name="connsiteY1" fmla="*/ 0 h 5811651"/>
                  <a:gd name="connsiteX2" fmla="*/ 43819716 w 43870391"/>
                  <a:gd name="connsiteY2" fmla="*/ 5811651 h 5811651"/>
                  <a:gd name="connsiteX3" fmla="*/ 21917405 w 43870391"/>
                  <a:gd name="connsiteY3" fmla="*/ 3009824 h 5811651"/>
                  <a:gd name="connsiteX4" fmla="*/ 457 w 43870391"/>
                  <a:gd name="connsiteY4" fmla="*/ 5798748 h 5811651"/>
                  <a:gd name="connsiteX5" fmla="*/ 239 w 43870391"/>
                  <a:gd name="connsiteY5" fmla="*/ 7053 h 5811651"/>
                  <a:gd name="connsiteX0" fmla="*/ 239 w 43842825"/>
                  <a:gd name="connsiteY0" fmla="*/ 7053 h 5811651"/>
                  <a:gd name="connsiteX1" fmla="*/ 43842825 w 43842825"/>
                  <a:gd name="connsiteY1" fmla="*/ 0 h 5811651"/>
                  <a:gd name="connsiteX2" fmla="*/ 43819716 w 43842825"/>
                  <a:gd name="connsiteY2" fmla="*/ 5811651 h 5811651"/>
                  <a:gd name="connsiteX3" fmla="*/ 21917405 w 43842825"/>
                  <a:gd name="connsiteY3" fmla="*/ 3009824 h 5811651"/>
                  <a:gd name="connsiteX4" fmla="*/ 457 w 43842825"/>
                  <a:gd name="connsiteY4" fmla="*/ 5798748 h 5811651"/>
                  <a:gd name="connsiteX5" fmla="*/ 239 w 43842825"/>
                  <a:gd name="connsiteY5" fmla="*/ 7053 h 5811651"/>
                  <a:gd name="connsiteX0" fmla="*/ 239 w 43824446"/>
                  <a:gd name="connsiteY0" fmla="*/ 7053 h 5811651"/>
                  <a:gd name="connsiteX1" fmla="*/ 43824446 w 43824446"/>
                  <a:gd name="connsiteY1" fmla="*/ 0 h 5811651"/>
                  <a:gd name="connsiteX2" fmla="*/ 43819716 w 43824446"/>
                  <a:gd name="connsiteY2" fmla="*/ 5811651 h 5811651"/>
                  <a:gd name="connsiteX3" fmla="*/ 21917405 w 43824446"/>
                  <a:gd name="connsiteY3" fmla="*/ 3009824 h 5811651"/>
                  <a:gd name="connsiteX4" fmla="*/ 457 w 43824446"/>
                  <a:gd name="connsiteY4" fmla="*/ 5798748 h 5811651"/>
                  <a:gd name="connsiteX5" fmla="*/ 239 w 43824446"/>
                  <a:gd name="connsiteY5" fmla="*/ 7053 h 5811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24446" h="5811651">
                    <a:moveTo>
                      <a:pt x="239" y="7053"/>
                    </a:moveTo>
                    <a:lnTo>
                      <a:pt x="43824446" y="0"/>
                    </a:lnTo>
                    <a:cubicBezTo>
                      <a:pt x="43822869" y="1937217"/>
                      <a:pt x="43821293" y="3874434"/>
                      <a:pt x="43819716" y="5811651"/>
                    </a:cubicBezTo>
                    <a:cubicBezTo>
                      <a:pt x="38268362" y="4032785"/>
                      <a:pt x="30438085" y="2966157"/>
                      <a:pt x="21917405" y="3009824"/>
                    </a:cubicBezTo>
                    <a:cubicBezTo>
                      <a:pt x="14614291" y="3047251"/>
                      <a:pt x="6453731" y="3277510"/>
                      <a:pt x="457" y="5798748"/>
                    </a:cubicBezTo>
                    <a:cubicBezTo>
                      <a:pt x="-1036" y="3861504"/>
                      <a:pt x="1732" y="1944297"/>
                      <a:pt x="239" y="70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:a16="http://schemas.microsoft.com/office/drawing/2014/main" id="{730BC0D8-BF0E-1E48-A5BA-DBE5EFF446CB}"/>
                  </a:ext>
                </a:extLst>
              </p:cNvPr>
              <p:cNvSpPr/>
              <p:nvPr userDrawn="1"/>
            </p:nvSpPr>
            <p:spPr>
              <a:xfrm>
                <a:off x="-4323" y="5744"/>
                <a:ext cx="27440229" cy="4555641"/>
              </a:xfrm>
              <a:custGeom>
                <a:avLst/>
                <a:gdLst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0 w 43891200"/>
                  <a:gd name="connsiteY3" fmla="*/ 7027483 h 7027483"/>
                  <a:gd name="connsiteX4" fmla="*/ 0 w 43891200"/>
                  <a:gd name="connsiteY4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617527 w 43891200"/>
                  <a:gd name="connsiteY3" fmla="*/ 6999261 h 7027483"/>
                  <a:gd name="connsiteX4" fmla="*/ 0 w 43891200"/>
                  <a:gd name="connsiteY4" fmla="*/ 702748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0 w 43891200"/>
                  <a:gd name="connsiteY4" fmla="*/ 7027483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100503"/>
                  <a:gd name="connsiteX1" fmla="*/ 43891200 w 43891200"/>
                  <a:gd name="connsiteY1" fmla="*/ 0 h 7100503"/>
                  <a:gd name="connsiteX2" fmla="*/ 43891200 w 43891200"/>
                  <a:gd name="connsiteY2" fmla="*/ 7027483 h 7100503"/>
                  <a:gd name="connsiteX3" fmla="*/ 21448200 w 43891200"/>
                  <a:gd name="connsiteY3" fmla="*/ 3838305 h 7100503"/>
                  <a:gd name="connsiteX4" fmla="*/ 28221 w 43891200"/>
                  <a:gd name="connsiteY4" fmla="*/ 6688809 h 7100503"/>
                  <a:gd name="connsiteX5" fmla="*/ 0 w 43891200"/>
                  <a:gd name="connsiteY5" fmla="*/ 0 h 7100503"/>
                  <a:gd name="connsiteX0" fmla="*/ 0 w 43891200"/>
                  <a:gd name="connsiteY0" fmla="*/ 0 h 7100503"/>
                  <a:gd name="connsiteX1" fmla="*/ 43891200 w 43891200"/>
                  <a:gd name="connsiteY1" fmla="*/ 0 h 7100503"/>
                  <a:gd name="connsiteX2" fmla="*/ 43891200 w 43891200"/>
                  <a:gd name="connsiteY2" fmla="*/ 7027483 h 7100503"/>
                  <a:gd name="connsiteX3" fmla="*/ 21448200 w 43891200"/>
                  <a:gd name="connsiteY3" fmla="*/ 3838305 h 7100503"/>
                  <a:gd name="connsiteX4" fmla="*/ 28221 w 43891200"/>
                  <a:gd name="connsiteY4" fmla="*/ 6688809 h 7100503"/>
                  <a:gd name="connsiteX5" fmla="*/ 0 w 43891200"/>
                  <a:gd name="connsiteY5" fmla="*/ 0 h 710050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891200"/>
                  <a:gd name="connsiteY0" fmla="*/ 0 h 7027483"/>
                  <a:gd name="connsiteX1" fmla="*/ 43891200 w 43891200"/>
                  <a:gd name="connsiteY1" fmla="*/ 0 h 7027483"/>
                  <a:gd name="connsiteX2" fmla="*/ 43891200 w 43891200"/>
                  <a:gd name="connsiteY2" fmla="*/ 7027483 h 7027483"/>
                  <a:gd name="connsiteX3" fmla="*/ 21448200 w 43891200"/>
                  <a:gd name="connsiteY3" fmla="*/ 3838305 h 7027483"/>
                  <a:gd name="connsiteX4" fmla="*/ 28221 w 43891200"/>
                  <a:gd name="connsiteY4" fmla="*/ 6688809 h 7027483"/>
                  <a:gd name="connsiteX5" fmla="*/ 0 w 43891200"/>
                  <a:gd name="connsiteY5" fmla="*/ 0 h 7027483"/>
                  <a:gd name="connsiteX0" fmla="*/ 0 w 43968081"/>
                  <a:gd name="connsiteY0" fmla="*/ 0 h 6688809"/>
                  <a:gd name="connsiteX1" fmla="*/ 43891200 w 43968081"/>
                  <a:gd name="connsiteY1" fmla="*/ 0 h 6688809"/>
                  <a:gd name="connsiteX2" fmla="*/ 43968081 w 43968081"/>
                  <a:gd name="connsiteY2" fmla="*/ 6358199 h 6688809"/>
                  <a:gd name="connsiteX3" fmla="*/ 21448200 w 43968081"/>
                  <a:gd name="connsiteY3" fmla="*/ 3838305 h 6688809"/>
                  <a:gd name="connsiteX4" fmla="*/ 28221 w 43968081"/>
                  <a:gd name="connsiteY4" fmla="*/ 6688809 h 6688809"/>
                  <a:gd name="connsiteX5" fmla="*/ 0 w 43968081"/>
                  <a:gd name="connsiteY5" fmla="*/ 0 h 6688809"/>
                  <a:gd name="connsiteX0" fmla="*/ 0 w 43891200"/>
                  <a:gd name="connsiteY0" fmla="*/ 0 h 6688809"/>
                  <a:gd name="connsiteX1" fmla="*/ 43891200 w 43891200"/>
                  <a:gd name="connsiteY1" fmla="*/ 0 h 6688809"/>
                  <a:gd name="connsiteX2" fmla="*/ 43793664 w 43891200"/>
                  <a:gd name="connsiteY2" fmla="*/ 6218350 h 6688809"/>
                  <a:gd name="connsiteX3" fmla="*/ 21448200 w 43891200"/>
                  <a:gd name="connsiteY3" fmla="*/ 3838305 h 6688809"/>
                  <a:gd name="connsiteX4" fmla="*/ 28221 w 43891200"/>
                  <a:gd name="connsiteY4" fmla="*/ 6688809 h 6688809"/>
                  <a:gd name="connsiteX5" fmla="*/ 0 w 43891200"/>
                  <a:gd name="connsiteY5" fmla="*/ 0 h 6688809"/>
                  <a:gd name="connsiteX0" fmla="*/ 0 w 43891200"/>
                  <a:gd name="connsiteY0" fmla="*/ 0 h 6688809"/>
                  <a:gd name="connsiteX1" fmla="*/ 43891200 w 43891200"/>
                  <a:gd name="connsiteY1" fmla="*/ 0 h 6688809"/>
                  <a:gd name="connsiteX2" fmla="*/ 43823938 w 43891200"/>
                  <a:gd name="connsiteY2" fmla="*/ 6183672 h 6688809"/>
                  <a:gd name="connsiteX3" fmla="*/ 21448200 w 43891200"/>
                  <a:gd name="connsiteY3" fmla="*/ 3838305 h 6688809"/>
                  <a:gd name="connsiteX4" fmla="*/ 28221 w 43891200"/>
                  <a:gd name="connsiteY4" fmla="*/ 6688809 h 6688809"/>
                  <a:gd name="connsiteX5" fmla="*/ 0 w 43891200"/>
                  <a:gd name="connsiteY5" fmla="*/ 0 h 6688809"/>
                  <a:gd name="connsiteX0" fmla="*/ 0 w 43823938"/>
                  <a:gd name="connsiteY0" fmla="*/ 0 h 6688809"/>
                  <a:gd name="connsiteX1" fmla="*/ 43800376 w 43823938"/>
                  <a:gd name="connsiteY1" fmla="*/ 0 h 6688809"/>
                  <a:gd name="connsiteX2" fmla="*/ 43823938 w 43823938"/>
                  <a:gd name="connsiteY2" fmla="*/ 6183672 h 6688809"/>
                  <a:gd name="connsiteX3" fmla="*/ 21448200 w 43823938"/>
                  <a:gd name="connsiteY3" fmla="*/ 3838305 h 6688809"/>
                  <a:gd name="connsiteX4" fmla="*/ 28221 w 43823938"/>
                  <a:gd name="connsiteY4" fmla="*/ 6688809 h 6688809"/>
                  <a:gd name="connsiteX5" fmla="*/ 0 w 43823938"/>
                  <a:gd name="connsiteY5" fmla="*/ 0 h 6688809"/>
                  <a:gd name="connsiteX0" fmla="*/ 0 w 43883631"/>
                  <a:gd name="connsiteY0" fmla="*/ 0 h 6688809"/>
                  <a:gd name="connsiteX1" fmla="*/ 43883631 w 43883631"/>
                  <a:gd name="connsiteY1" fmla="*/ 41614 h 6688809"/>
                  <a:gd name="connsiteX2" fmla="*/ 43823938 w 43883631"/>
                  <a:gd name="connsiteY2" fmla="*/ 6183672 h 6688809"/>
                  <a:gd name="connsiteX3" fmla="*/ 21448200 w 43883631"/>
                  <a:gd name="connsiteY3" fmla="*/ 3838305 h 6688809"/>
                  <a:gd name="connsiteX4" fmla="*/ 28221 w 43883631"/>
                  <a:gd name="connsiteY4" fmla="*/ 6688809 h 6688809"/>
                  <a:gd name="connsiteX5" fmla="*/ 0 w 43883631"/>
                  <a:gd name="connsiteY5" fmla="*/ 0 h 6688809"/>
                  <a:gd name="connsiteX0" fmla="*/ 0 w 43876062"/>
                  <a:gd name="connsiteY0" fmla="*/ 0 h 6688809"/>
                  <a:gd name="connsiteX1" fmla="*/ 43876062 w 43876062"/>
                  <a:gd name="connsiteY1" fmla="*/ 6936 h 6688809"/>
                  <a:gd name="connsiteX2" fmla="*/ 43823938 w 43876062"/>
                  <a:gd name="connsiteY2" fmla="*/ 6183672 h 6688809"/>
                  <a:gd name="connsiteX3" fmla="*/ 21448200 w 43876062"/>
                  <a:gd name="connsiteY3" fmla="*/ 3838305 h 6688809"/>
                  <a:gd name="connsiteX4" fmla="*/ 28221 w 43876062"/>
                  <a:gd name="connsiteY4" fmla="*/ 6688809 h 6688809"/>
                  <a:gd name="connsiteX5" fmla="*/ 0 w 43876062"/>
                  <a:gd name="connsiteY5" fmla="*/ 0 h 6688809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3938 w 43883634"/>
                  <a:gd name="connsiteY2" fmla="*/ 6190608 h 6695745"/>
                  <a:gd name="connsiteX3" fmla="*/ 21448200 w 43883634"/>
                  <a:gd name="connsiteY3" fmla="*/ 3845241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448200 w 43883634"/>
                  <a:gd name="connsiteY3" fmla="*/ 3845241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86368 w 43883634"/>
                  <a:gd name="connsiteY3" fmla="*/ 3845241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871047 w 43883634"/>
                  <a:gd name="connsiteY3" fmla="*/ 3810016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82633 w 43883634"/>
                  <a:gd name="connsiteY3" fmla="*/ 3782129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5745"/>
                  <a:gd name="connsiteX1" fmla="*/ 43883634 w 43883634"/>
                  <a:gd name="connsiteY1" fmla="*/ 0 h 6695745"/>
                  <a:gd name="connsiteX2" fmla="*/ 43827740 w 43883634"/>
                  <a:gd name="connsiteY2" fmla="*/ 6180150 h 6695745"/>
                  <a:gd name="connsiteX3" fmla="*/ 21911623 w 43883634"/>
                  <a:gd name="connsiteY3" fmla="*/ 3791425 h 6695745"/>
                  <a:gd name="connsiteX4" fmla="*/ 28221 w 43883634"/>
                  <a:gd name="connsiteY4" fmla="*/ 6695745 h 6695745"/>
                  <a:gd name="connsiteX5" fmla="*/ 0 w 43883634"/>
                  <a:gd name="connsiteY5" fmla="*/ 6936 h 6695745"/>
                  <a:gd name="connsiteX0" fmla="*/ 0 w 43883634"/>
                  <a:gd name="connsiteY0" fmla="*/ 6936 h 6691837"/>
                  <a:gd name="connsiteX1" fmla="*/ 43883634 w 43883634"/>
                  <a:gd name="connsiteY1" fmla="*/ 0 h 6691837"/>
                  <a:gd name="connsiteX2" fmla="*/ 43827740 w 43883634"/>
                  <a:gd name="connsiteY2" fmla="*/ 6180150 h 6691837"/>
                  <a:gd name="connsiteX3" fmla="*/ 21911623 w 43883634"/>
                  <a:gd name="connsiteY3" fmla="*/ 3791425 h 6691837"/>
                  <a:gd name="connsiteX4" fmla="*/ 66513 w 43883634"/>
                  <a:gd name="connsiteY4" fmla="*/ 6691837 h 6691837"/>
                  <a:gd name="connsiteX5" fmla="*/ 0 w 43883634"/>
                  <a:gd name="connsiteY5" fmla="*/ 6936 h 6691837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40 w 43883634"/>
                  <a:gd name="connsiteY2" fmla="*/ 6180150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40 w 43883634"/>
                  <a:gd name="connsiteY2" fmla="*/ 6180150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40 w 43883634"/>
                  <a:gd name="connsiteY2" fmla="*/ 6180150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40 w 43883634"/>
                  <a:gd name="connsiteY2" fmla="*/ 6180150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39 w 43883634"/>
                  <a:gd name="connsiteY2" fmla="*/ 5777889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39 w 43883634"/>
                  <a:gd name="connsiteY2" fmla="*/ 5777889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39 w 43883634"/>
                  <a:gd name="connsiteY2" fmla="*/ 5777889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39 w 43883634"/>
                  <a:gd name="connsiteY2" fmla="*/ 5777889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0 w 43883634"/>
                  <a:gd name="connsiteY0" fmla="*/ 6936 h 6695746"/>
                  <a:gd name="connsiteX1" fmla="*/ 43883634 w 43883634"/>
                  <a:gd name="connsiteY1" fmla="*/ 0 h 6695746"/>
                  <a:gd name="connsiteX2" fmla="*/ 43827739 w 43883634"/>
                  <a:gd name="connsiteY2" fmla="*/ 5777889 h 6695746"/>
                  <a:gd name="connsiteX3" fmla="*/ 21911623 w 43883634"/>
                  <a:gd name="connsiteY3" fmla="*/ 3791425 h 6695746"/>
                  <a:gd name="connsiteX4" fmla="*/ 49494 w 43883634"/>
                  <a:gd name="connsiteY4" fmla="*/ 6695746 h 6695746"/>
                  <a:gd name="connsiteX5" fmla="*/ 0 w 43883634"/>
                  <a:gd name="connsiteY5" fmla="*/ 6936 h 6695746"/>
                  <a:gd name="connsiteX0" fmla="*/ 23933 w 43834140"/>
                  <a:gd name="connsiteY0" fmla="*/ 15369 h 6695746"/>
                  <a:gd name="connsiteX1" fmla="*/ 43834140 w 43834140"/>
                  <a:gd name="connsiteY1" fmla="*/ 0 h 6695746"/>
                  <a:gd name="connsiteX2" fmla="*/ 43778245 w 43834140"/>
                  <a:gd name="connsiteY2" fmla="*/ 5777889 h 6695746"/>
                  <a:gd name="connsiteX3" fmla="*/ 21862129 w 43834140"/>
                  <a:gd name="connsiteY3" fmla="*/ 3791425 h 6695746"/>
                  <a:gd name="connsiteX4" fmla="*/ 0 w 43834140"/>
                  <a:gd name="connsiteY4" fmla="*/ 6695746 h 6695746"/>
                  <a:gd name="connsiteX5" fmla="*/ 23933 w 43834140"/>
                  <a:gd name="connsiteY5" fmla="*/ 15369 h 6695746"/>
                  <a:gd name="connsiteX0" fmla="*/ 1414 w 43848334"/>
                  <a:gd name="connsiteY0" fmla="*/ 15369 h 6695746"/>
                  <a:gd name="connsiteX1" fmla="*/ 43848334 w 43848334"/>
                  <a:gd name="connsiteY1" fmla="*/ 0 h 6695746"/>
                  <a:gd name="connsiteX2" fmla="*/ 43792439 w 43848334"/>
                  <a:gd name="connsiteY2" fmla="*/ 5777889 h 6695746"/>
                  <a:gd name="connsiteX3" fmla="*/ 21876323 w 43848334"/>
                  <a:gd name="connsiteY3" fmla="*/ 3791425 h 6695746"/>
                  <a:gd name="connsiteX4" fmla="*/ 14194 w 43848334"/>
                  <a:gd name="connsiteY4" fmla="*/ 6695746 h 6695746"/>
                  <a:gd name="connsiteX5" fmla="*/ 1414 w 43848334"/>
                  <a:gd name="connsiteY5" fmla="*/ 15369 h 6695746"/>
                  <a:gd name="connsiteX0" fmla="*/ 1414 w 43792439"/>
                  <a:gd name="connsiteY0" fmla="*/ 6936 h 6687313"/>
                  <a:gd name="connsiteX1" fmla="*/ 43729019 w 43792439"/>
                  <a:gd name="connsiteY1" fmla="*/ 0 h 6687313"/>
                  <a:gd name="connsiteX2" fmla="*/ 43792439 w 43792439"/>
                  <a:gd name="connsiteY2" fmla="*/ 5769456 h 6687313"/>
                  <a:gd name="connsiteX3" fmla="*/ 21876323 w 43792439"/>
                  <a:gd name="connsiteY3" fmla="*/ 3782992 h 6687313"/>
                  <a:gd name="connsiteX4" fmla="*/ 14194 w 43792439"/>
                  <a:gd name="connsiteY4" fmla="*/ 6687313 h 6687313"/>
                  <a:gd name="connsiteX5" fmla="*/ 1414 w 43792439"/>
                  <a:gd name="connsiteY5" fmla="*/ 6936 h 6687313"/>
                  <a:gd name="connsiteX0" fmla="*/ 1414 w 43792439"/>
                  <a:gd name="connsiteY0" fmla="*/ 0 h 6680377"/>
                  <a:gd name="connsiteX1" fmla="*/ 43600524 w 43792439"/>
                  <a:gd name="connsiteY1" fmla="*/ 77395 h 6680377"/>
                  <a:gd name="connsiteX2" fmla="*/ 43792439 w 43792439"/>
                  <a:gd name="connsiteY2" fmla="*/ 5762520 h 6680377"/>
                  <a:gd name="connsiteX3" fmla="*/ 21876323 w 43792439"/>
                  <a:gd name="connsiteY3" fmla="*/ 3776056 h 6680377"/>
                  <a:gd name="connsiteX4" fmla="*/ 14194 w 43792439"/>
                  <a:gd name="connsiteY4" fmla="*/ 6680377 h 6680377"/>
                  <a:gd name="connsiteX5" fmla="*/ 1414 w 43792439"/>
                  <a:gd name="connsiteY5" fmla="*/ 0 h 6680377"/>
                  <a:gd name="connsiteX0" fmla="*/ 1414 w 43792439"/>
                  <a:gd name="connsiteY0" fmla="*/ 0 h 6680377"/>
                  <a:gd name="connsiteX1" fmla="*/ 43683128 w 43792439"/>
                  <a:gd name="connsiteY1" fmla="*/ 119561 h 6680377"/>
                  <a:gd name="connsiteX2" fmla="*/ 43792439 w 43792439"/>
                  <a:gd name="connsiteY2" fmla="*/ 5762520 h 6680377"/>
                  <a:gd name="connsiteX3" fmla="*/ 21876323 w 43792439"/>
                  <a:gd name="connsiteY3" fmla="*/ 3776056 h 6680377"/>
                  <a:gd name="connsiteX4" fmla="*/ 14194 w 43792439"/>
                  <a:gd name="connsiteY4" fmla="*/ 6680377 h 6680377"/>
                  <a:gd name="connsiteX5" fmla="*/ 1414 w 43792439"/>
                  <a:gd name="connsiteY5" fmla="*/ 0 h 6680377"/>
                  <a:gd name="connsiteX0" fmla="*/ 1414 w 43793267"/>
                  <a:gd name="connsiteY0" fmla="*/ 0 h 6680377"/>
                  <a:gd name="connsiteX1" fmla="*/ 43793267 w 43793267"/>
                  <a:gd name="connsiteY1" fmla="*/ 1497 h 6680377"/>
                  <a:gd name="connsiteX2" fmla="*/ 43792439 w 43793267"/>
                  <a:gd name="connsiteY2" fmla="*/ 5762520 h 6680377"/>
                  <a:gd name="connsiteX3" fmla="*/ 21876323 w 43793267"/>
                  <a:gd name="connsiteY3" fmla="*/ 3776056 h 6680377"/>
                  <a:gd name="connsiteX4" fmla="*/ 14194 w 43793267"/>
                  <a:gd name="connsiteY4" fmla="*/ 6680377 h 6680377"/>
                  <a:gd name="connsiteX5" fmla="*/ 1414 w 43793267"/>
                  <a:gd name="connsiteY5" fmla="*/ 0 h 66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793267" h="6680377">
                    <a:moveTo>
                      <a:pt x="1414" y="0"/>
                    </a:moveTo>
                    <a:lnTo>
                      <a:pt x="43793267" y="1497"/>
                    </a:lnTo>
                    <a:cubicBezTo>
                      <a:pt x="43793267" y="2343991"/>
                      <a:pt x="43792439" y="3420026"/>
                      <a:pt x="43792439" y="5762520"/>
                    </a:cubicBezTo>
                    <a:cubicBezTo>
                      <a:pt x="38990659" y="4549272"/>
                      <a:pt x="29172697" y="3623080"/>
                      <a:pt x="21876323" y="3776056"/>
                    </a:cubicBezTo>
                    <a:cubicBezTo>
                      <a:pt x="14579949" y="3929032"/>
                      <a:pt x="6467468" y="4159139"/>
                      <a:pt x="14194" y="6680377"/>
                    </a:cubicBezTo>
                    <a:cubicBezTo>
                      <a:pt x="22172" y="4453585"/>
                      <a:pt x="-6564" y="2226792"/>
                      <a:pt x="14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Rectangle 15">
                <a:extLst>
                  <a:ext uri="{FF2B5EF4-FFF2-40B4-BE49-F238E27FC236}">
                    <a16:creationId xmlns:a16="http://schemas.microsoft.com/office/drawing/2014/main" id="{7CF719AE-E434-D547-8086-492C8B3F521B}"/>
                  </a:ext>
                </a:extLst>
              </p:cNvPr>
              <p:cNvSpPr/>
              <p:nvPr userDrawn="1"/>
            </p:nvSpPr>
            <p:spPr>
              <a:xfrm>
                <a:off x="-14192" y="1382"/>
                <a:ext cx="27451941" cy="4570665"/>
              </a:xfrm>
              <a:custGeom>
                <a:avLst/>
                <a:gdLst>
                  <a:gd name="connsiteX0" fmla="*/ 0 w 43891200"/>
                  <a:gd name="connsiteY0" fmla="*/ 0 h 2171777"/>
                  <a:gd name="connsiteX1" fmla="*/ 43891200 w 43891200"/>
                  <a:gd name="connsiteY1" fmla="*/ 0 h 2171777"/>
                  <a:gd name="connsiteX2" fmla="*/ 43891200 w 43891200"/>
                  <a:gd name="connsiteY2" fmla="*/ 2171777 h 2171777"/>
                  <a:gd name="connsiteX3" fmla="*/ 0 w 43891200"/>
                  <a:gd name="connsiteY3" fmla="*/ 2171777 h 2171777"/>
                  <a:gd name="connsiteX4" fmla="*/ 0 w 43891200"/>
                  <a:gd name="connsiteY4" fmla="*/ 0 h 2171777"/>
                  <a:gd name="connsiteX0" fmla="*/ 0 w 43891200"/>
                  <a:gd name="connsiteY0" fmla="*/ 0 h 2171777"/>
                  <a:gd name="connsiteX1" fmla="*/ 43891200 w 43891200"/>
                  <a:gd name="connsiteY1" fmla="*/ 0 h 2171777"/>
                  <a:gd name="connsiteX2" fmla="*/ 43891200 w 43891200"/>
                  <a:gd name="connsiteY2" fmla="*/ 2171777 h 2171777"/>
                  <a:gd name="connsiteX3" fmla="*/ 21843298 w 43891200"/>
                  <a:gd name="connsiteY3" fmla="*/ 2143554 h 2171777"/>
                  <a:gd name="connsiteX4" fmla="*/ 0 w 43891200"/>
                  <a:gd name="connsiteY4" fmla="*/ 2171777 h 2171777"/>
                  <a:gd name="connsiteX5" fmla="*/ 0 w 43891200"/>
                  <a:gd name="connsiteY5" fmla="*/ 0 h 2171777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90029"/>
                  <a:gd name="connsiteX1" fmla="*/ 43891200 w 43891200"/>
                  <a:gd name="connsiteY1" fmla="*/ 0 h 5390029"/>
                  <a:gd name="connsiteX2" fmla="*/ 43891200 w 43891200"/>
                  <a:gd name="connsiteY2" fmla="*/ 2171777 h 5390029"/>
                  <a:gd name="connsiteX3" fmla="*/ 21843298 w 43891200"/>
                  <a:gd name="connsiteY3" fmla="*/ 2143554 h 5390029"/>
                  <a:gd name="connsiteX4" fmla="*/ 28221 w 43891200"/>
                  <a:gd name="connsiteY4" fmla="*/ 5360956 h 5390029"/>
                  <a:gd name="connsiteX5" fmla="*/ 0 w 43891200"/>
                  <a:gd name="connsiteY5" fmla="*/ 0 h 5390029"/>
                  <a:gd name="connsiteX0" fmla="*/ 0 w 43891200"/>
                  <a:gd name="connsiteY0" fmla="*/ 0 h 5390029"/>
                  <a:gd name="connsiteX1" fmla="*/ 43891200 w 43891200"/>
                  <a:gd name="connsiteY1" fmla="*/ 0 h 5390029"/>
                  <a:gd name="connsiteX2" fmla="*/ 43891200 w 43891200"/>
                  <a:gd name="connsiteY2" fmla="*/ 2171777 h 5390029"/>
                  <a:gd name="connsiteX3" fmla="*/ 21843298 w 43891200"/>
                  <a:gd name="connsiteY3" fmla="*/ 2143554 h 5390029"/>
                  <a:gd name="connsiteX4" fmla="*/ 28221 w 43891200"/>
                  <a:gd name="connsiteY4" fmla="*/ 5360956 h 5390029"/>
                  <a:gd name="connsiteX5" fmla="*/ 0 w 43891200"/>
                  <a:gd name="connsiteY5" fmla="*/ 0 h 5390029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2143554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691988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200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778314 w 43891200"/>
                  <a:gd name="connsiteY2" fmla="*/ 2171777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197 w 43891200"/>
                  <a:gd name="connsiteY2" fmla="*/ 2143554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60956"/>
                  <a:gd name="connsiteX1" fmla="*/ 43891200 w 43891200"/>
                  <a:gd name="connsiteY1" fmla="*/ 0 h 5360956"/>
                  <a:gd name="connsiteX2" fmla="*/ 43891197 w 43891200"/>
                  <a:gd name="connsiteY2" fmla="*/ 2143554 h 5360956"/>
                  <a:gd name="connsiteX3" fmla="*/ 21843298 w 43891200"/>
                  <a:gd name="connsiteY3" fmla="*/ 1381537 h 5360956"/>
                  <a:gd name="connsiteX4" fmla="*/ 28221 w 43891200"/>
                  <a:gd name="connsiteY4" fmla="*/ 5360956 h 5360956"/>
                  <a:gd name="connsiteX5" fmla="*/ 0 w 43891200"/>
                  <a:gd name="connsiteY5" fmla="*/ 0 h 5360956"/>
                  <a:gd name="connsiteX0" fmla="*/ 0 w 43891200"/>
                  <a:gd name="connsiteY0" fmla="*/ 0 h 5383162"/>
                  <a:gd name="connsiteX1" fmla="*/ 43891200 w 43891200"/>
                  <a:gd name="connsiteY1" fmla="*/ 0 h 5383162"/>
                  <a:gd name="connsiteX2" fmla="*/ 43891197 w 43891200"/>
                  <a:gd name="connsiteY2" fmla="*/ 2143554 h 5383162"/>
                  <a:gd name="connsiteX3" fmla="*/ 21843298 w 43891200"/>
                  <a:gd name="connsiteY3" fmla="*/ 1381537 h 5383162"/>
                  <a:gd name="connsiteX4" fmla="*/ 12981 w 43891200"/>
                  <a:gd name="connsiteY4" fmla="*/ 5383162 h 5383162"/>
                  <a:gd name="connsiteX5" fmla="*/ 0 w 43891200"/>
                  <a:gd name="connsiteY5" fmla="*/ 0 h 5383162"/>
                  <a:gd name="connsiteX0" fmla="*/ 0 w 43891200"/>
                  <a:gd name="connsiteY0" fmla="*/ 0 h 5353553"/>
                  <a:gd name="connsiteX1" fmla="*/ 43891200 w 43891200"/>
                  <a:gd name="connsiteY1" fmla="*/ 0 h 5353553"/>
                  <a:gd name="connsiteX2" fmla="*/ 43891197 w 43891200"/>
                  <a:gd name="connsiteY2" fmla="*/ 2143554 h 5353553"/>
                  <a:gd name="connsiteX3" fmla="*/ 21843298 w 43891200"/>
                  <a:gd name="connsiteY3" fmla="*/ 1381537 h 5353553"/>
                  <a:gd name="connsiteX4" fmla="*/ 12981 w 43891200"/>
                  <a:gd name="connsiteY4" fmla="*/ 5353553 h 5353553"/>
                  <a:gd name="connsiteX5" fmla="*/ 0 w 43891200"/>
                  <a:gd name="connsiteY5" fmla="*/ 0 h 5353553"/>
                  <a:gd name="connsiteX0" fmla="*/ 0 w 43891200"/>
                  <a:gd name="connsiteY0" fmla="*/ 0 h 5375759"/>
                  <a:gd name="connsiteX1" fmla="*/ 43891200 w 43891200"/>
                  <a:gd name="connsiteY1" fmla="*/ 0 h 5375759"/>
                  <a:gd name="connsiteX2" fmla="*/ 43891197 w 43891200"/>
                  <a:gd name="connsiteY2" fmla="*/ 2143554 h 5375759"/>
                  <a:gd name="connsiteX3" fmla="*/ 21843298 w 43891200"/>
                  <a:gd name="connsiteY3" fmla="*/ 1381537 h 5375759"/>
                  <a:gd name="connsiteX4" fmla="*/ 2821 w 43891200"/>
                  <a:gd name="connsiteY4" fmla="*/ 5375759 h 5375759"/>
                  <a:gd name="connsiteX5" fmla="*/ 0 w 43891200"/>
                  <a:gd name="connsiteY5" fmla="*/ 0 h 5375759"/>
                  <a:gd name="connsiteX0" fmla="*/ 0 w 43891200"/>
                  <a:gd name="connsiteY0" fmla="*/ 0 h 5391472"/>
                  <a:gd name="connsiteX1" fmla="*/ 43891200 w 43891200"/>
                  <a:gd name="connsiteY1" fmla="*/ 0 h 5391472"/>
                  <a:gd name="connsiteX2" fmla="*/ 43891197 w 43891200"/>
                  <a:gd name="connsiteY2" fmla="*/ 2143554 h 5391472"/>
                  <a:gd name="connsiteX3" fmla="*/ 21843298 w 43891200"/>
                  <a:gd name="connsiteY3" fmla="*/ 1381537 h 5391472"/>
                  <a:gd name="connsiteX4" fmla="*/ 24143 w 43891200"/>
                  <a:gd name="connsiteY4" fmla="*/ 5391472 h 5391472"/>
                  <a:gd name="connsiteX5" fmla="*/ 0 w 43891200"/>
                  <a:gd name="connsiteY5" fmla="*/ 0 h 5391472"/>
                  <a:gd name="connsiteX0" fmla="*/ 0 w 43891200"/>
                  <a:gd name="connsiteY0" fmla="*/ 0 h 5388329"/>
                  <a:gd name="connsiteX1" fmla="*/ 43891200 w 43891200"/>
                  <a:gd name="connsiteY1" fmla="*/ 0 h 5388329"/>
                  <a:gd name="connsiteX2" fmla="*/ 43891197 w 43891200"/>
                  <a:gd name="connsiteY2" fmla="*/ 2143554 h 5388329"/>
                  <a:gd name="connsiteX3" fmla="*/ 21843298 w 43891200"/>
                  <a:gd name="connsiteY3" fmla="*/ 1381537 h 5388329"/>
                  <a:gd name="connsiteX4" fmla="*/ 11350 w 43891200"/>
                  <a:gd name="connsiteY4" fmla="*/ 5388329 h 5388329"/>
                  <a:gd name="connsiteX5" fmla="*/ 0 w 43891200"/>
                  <a:gd name="connsiteY5" fmla="*/ 0 h 5388329"/>
                  <a:gd name="connsiteX0" fmla="*/ 0 w 43918796"/>
                  <a:gd name="connsiteY0" fmla="*/ 0 h 5388329"/>
                  <a:gd name="connsiteX1" fmla="*/ 43918796 w 43918796"/>
                  <a:gd name="connsiteY1" fmla="*/ 0 h 5388329"/>
                  <a:gd name="connsiteX2" fmla="*/ 43918793 w 43918796"/>
                  <a:gd name="connsiteY2" fmla="*/ 2143554 h 5388329"/>
                  <a:gd name="connsiteX3" fmla="*/ 21870894 w 43918796"/>
                  <a:gd name="connsiteY3" fmla="*/ 1381537 h 5388329"/>
                  <a:gd name="connsiteX4" fmla="*/ 38946 w 43918796"/>
                  <a:gd name="connsiteY4" fmla="*/ 5388329 h 5388329"/>
                  <a:gd name="connsiteX5" fmla="*/ 0 w 43918796"/>
                  <a:gd name="connsiteY5" fmla="*/ 0 h 5388329"/>
                  <a:gd name="connsiteX0" fmla="*/ 0 w 43882001"/>
                  <a:gd name="connsiteY0" fmla="*/ 6780 h 5388329"/>
                  <a:gd name="connsiteX1" fmla="*/ 43882001 w 43882001"/>
                  <a:gd name="connsiteY1" fmla="*/ 0 h 5388329"/>
                  <a:gd name="connsiteX2" fmla="*/ 43881998 w 43882001"/>
                  <a:gd name="connsiteY2" fmla="*/ 2143554 h 5388329"/>
                  <a:gd name="connsiteX3" fmla="*/ 21834099 w 43882001"/>
                  <a:gd name="connsiteY3" fmla="*/ 1381537 h 5388329"/>
                  <a:gd name="connsiteX4" fmla="*/ 2151 w 43882001"/>
                  <a:gd name="connsiteY4" fmla="*/ 5388329 h 5388329"/>
                  <a:gd name="connsiteX5" fmla="*/ 0 w 43882001"/>
                  <a:gd name="connsiteY5" fmla="*/ 6780 h 5388329"/>
                  <a:gd name="connsiteX0" fmla="*/ 0 w 43909597"/>
                  <a:gd name="connsiteY0" fmla="*/ 6780 h 5388329"/>
                  <a:gd name="connsiteX1" fmla="*/ 43909597 w 43909597"/>
                  <a:gd name="connsiteY1" fmla="*/ 0 h 5388329"/>
                  <a:gd name="connsiteX2" fmla="*/ 43909594 w 43909597"/>
                  <a:gd name="connsiteY2" fmla="*/ 2143554 h 5388329"/>
                  <a:gd name="connsiteX3" fmla="*/ 21861695 w 43909597"/>
                  <a:gd name="connsiteY3" fmla="*/ 1381537 h 5388329"/>
                  <a:gd name="connsiteX4" fmla="*/ 29747 w 43909597"/>
                  <a:gd name="connsiteY4" fmla="*/ 5388329 h 5388329"/>
                  <a:gd name="connsiteX5" fmla="*/ 0 w 43909597"/>
                  <a:gd name="connsiteY5" fmla="*/ 6780 h 5388329"/>
                  <a:gd name="connsiteX0" fmla="*/ 16283 w 43879886"/>
                  <a:gd name="connsiteY0" fmla="*/ 13560 h 5388329"/>
                  <a:gd name="connsiteX1" fmla="*/ 43879886 w 43879886"/>
                  <a:gd name="connsiteY1" fmla="*/ 0 h 5388329"/>
                  <a:gd name="connsiteX2" fmla="*/ 43879883 w 43879886"/>
                  <a:gd name="connsiteY2" fmla="*/ 2143554 h 5388329"/>
                  <a:gd name="connsiteX3" fmla="*/ 21831984 w 43879886"/>
                  <a:gd name="connsiteY3" fmla="*/ 1381537 h 5388329"/>
                  <a:gd name="connsiteX4" fmla="*/ 36 w 43879886"/>
                  <a:gd name="connsiteY4" fmla="*/ 5388329 h 5388329"/>
                  <a:gd name="connsiteX5" fmla="*/ 16283 w 43879886"/>
                  <a:gd name="connsiteY5" fmla="*/ 13560 h 5388329"/>
                  <a:gd name="connsiteX0" fmla="*/ 7118 w 43879920"/>
                  <a:gd name="connsiteY0" fmla="*/ 6780 h 5388329"/>
                  <a:gd name="connsiteX1" fmla="*/ 43879920 w 43879920"/>
                  <a:gd name="connsiteY1" fmla="*/ 0 h 5388329"/>
                  <a:gd name="connsiteX2" fmla="*/ 43879917 w 43879920"/>
                  <a:gd name="connsiteY2" fmla="*/ 2143554 h 5388329"/>
                  <a:gd name="connsiteX3" fmla="*/ 21832018 w 43879920"/>
                  <a:gd name="connsiteY3" fmla="*/ 1381537 h 5388329"/>
                  <a:gd name="connsiteX4" fmla="*/ 70 w 43879920"/>
                  <a:gd name="connsiteY4" fmla="*/ 5388329 h 5388329"/>
                  <a:gd name="connsiteX5" fmla="*/ 7118 w 43879920"/>
                  <a:gd name="connsiteY5" fmla="*/ 6780 h 5388329"/>
                  <a:gd name="connsiteX0" fmla="*/ 0 w 43900399"/>
                  <a:gd name="connsiteY0" fmla="*/ 0 h 5388329"/>
                  <a:gd name="connsiteX1" fmla="*/ 43900399 w 43900399"/>
                  <a:gd name="connsiteY1" fmla="*/ 0 h 5388329"/>
                  <a:gd name="connsiteX2" fmla="*/ 43900396 w 43900399"/>
                  <a:gd name="connsiteY2" fmla="*/ 2143554 h 5388329"/>
                  <a:gd name="connsiteX3" fmla="*/ 21852497 w 43900399"/>
                  <a:gd name="connsiteY3" fmla="*/ 1381537 h 5388329"/>
                  <a:gd name="connsiteX4" fmla="*/ 20549 w 43900399"/>
                  <a:gd name="connsiteY4" fmla="*/ 5388329 h 5388329"/>
                  <a:gd name="connsiteX5" fmla="*/ 0 w 43900399"/>
                  <a:gd name="connsiteY5" fmla="*/ 0 h 5388329"/>
                  <a:gd name="connsiteX0" fmla="*/ 0 w 43900396"/>
                  <a:gd name="connsiteY0" fmla="*/ 0 h 5388329"/>
                  <a:gd name="connsiteX1" fmla="*/ 43854405 w 43900396"/>
                  <a:gd name="connsiteY1" fmla="*/ 27119 h 5388329"/>
                  <a:gd name="connsiteX2" fmla="*/ 43900396 w 43900396"/>
                  <a:gd name="connsiteY2" fmla="*/ 2143554 h 5388329"/>
                  <a:gd name="connsiteX3" fmla="*/ 21852497 w 43900396"/>
                  <a:gd name="connsiteY3" fmla="*/ 1381537 h 5388329"/>
                  <a:gd name="connsiteX4" fmla="*/ 20549 w 43900396"/>
                  <a:gd name="connsiteY4" fmla="*/ 5388329 h 5388329"/>
                  <a:gd name="connsiteX5" fmla="*/ 0 w 43900396"/>
                  <a:gd name="connsiteY5" fmla="*/ 0 h 5388329"/>
                  <a:gd name="connsiteX0" fmla="*/ 0 w 43900398"/>
                  <a:gd name="connsiteY0" fmla="*/ 0 h 5388329"/>
                  <a:gd name="connsiteX1" fmla="*/ 43900398 w 43900398"/>
                  <a:gd name="connsiteY1" fmla="*/ 6780 h 5388329"/>
                  <a:gd name="connsiteX2" fmla="*/ 43900396 w 43900398"/>
                  <a:gd name="connsiteY2" fmla="*/ 2143554 h 5388329"/>
                  <a:gd name="connsiteX3" fmla="*/ 21852497 w 43900398"/>
                  <a:gd name="connsiteY3" fmla="*/ 1381537 h 5388329"/>
                  <a:gd name="connsiteX4" fmla="*/ 20549 w 43900398"/>
                  <a:gd name="connsiteY4" fmla="*/ 5388329 h 5388329"/>
                  <a:gd name="connsiteX5" fmla="*/ 0 w 43900398"/>
                  <a:gd name="connsiteY5" fmla="*/ 0 h 5388329"/>
                  <a:gd name="connsiteX0" fmla="*/ 0 w 43909598"/>
                  <a:gd name="connsiteY0" fmla="*/ 0 h 5388329"/>
                  <a:gd name="connsiteX1" fmla="*/ 43909598 w 43909598"/>
                  <a:gd name="connsiteY1" fmla="*/ 6780 h 5388329"/>
                  <a:gd name="connsiteX2" fmla="*/ 43900396 w 43909598"/>
                  <a:gd name="connsiteY2" fmla="*/ 2143554 h 5388329"/>
                  <a:gd name="connsiteX3" fmla="*/ 21852497 w 43909598"/>
                  <a:gd name="connsiteY3" fmla="*/ 1381537 h 5388329"/>
                  <a:gd name="connsiteX4" fmla="*/ 20549 w 43909598"/>
                  <a:gd name="connsiteY4" fmla="*/ 5388329 h 5388329"/>
                  <a:gd name="connsiteX5" fmla="*/ 0 w 43909598"/>
                  <a:gd name="connsiteY5" fmla="*/ 0 h 538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909598" h="5388329">
                    <a:moveTo>
                      <a:pt x="0" y="0"/>
                    </a:moveTo>
                    <a:lnTo>
                      <a:pt x="43909598" y="6780"/>
                    </a:lnTo>
                    <a:cubicBezTo>
                      <a:pt x="43909597" y="719038"/>
                      <a:pt x="43900397" y="1431296"/>
                      <a:pt x="43900396" y="2143554"/>
                    </a:cubicBezTo>
                    <a:cubicBezTo>
                      <a:pt x="37284373" y="1358490"/>
                      <a:pt x="29162993" y="845303"/>
                      <a:pt x="21852497" y="1381537"/>
                    </a:cubicBezTo>
                    <a:cubicBezTo>
                      <a:pt x="14542001" y="1917771"/>
                      <a:pt x="6144574" y="2782191"/>
                      <a:pt x="20549" y="5388329"/>
                    </a:cubicBezTo>
                    <a:cubicBezTo>
                      <a:pt x="19609" y="3596409"/>
                      <a:pt x="940" y="1791920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ln>
                    <a:noFill/>
                  </a:ln>
                  <a:solidFill>
                    <a:schemeClr val="accen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420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3291149" rtl="0" eaLnBrk="1" latinLnBrk="0" hangingPunct="1">
        <a:spcBef>
          <a:spcPct val="0"/>
        </a:spcBef>
        <a:buNone/>
        <a:defRPr sz="6599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234181" indent="-1234181" algn="l" defTabSz="3291149" rtl="0" eaLnBrk="1" latinLnBrk="0" hangingPunct="1">
        <a:spcBef>
          <a:spcPct val="20000"/>
        </a:spcBef>
        <a:buFont typeface="Arial" pitchFamily="34" charset="0"/>
        <a:buChar char="•"/>
        <a:defRPr sz="11549" kern="1200">
          <a:solidFill>
            <a:schemeClr val="tx1"/>
          </a:solidFill>
          <a:latin typeface="+mn-lt"/>
          <a:ea typeface="+mn-ea"/>
          <a:cs typeface="+mn-cs"/>
        </a:defRPr>
      </a:lvl1pPr>
      <a:lvl2pPr marL="2674058" indent="-1028484" algn="l" defTabSz="3291149" rtl="0" eaLnBrk="1" latinLnBrk="0" hangingPunct="1">
        <a:spcBef>
          <a:spcPct val="20000"/>
        </a:spcBef>
        <a:buFont typeface="Arial" pitchFamily="34" charset="0"/>
        <a:buChar char="–"/>
        <a:defRPr sz="10123" kern="1200">
          <a:solidFill>
            <a:schemeClr val="tx1"/>
          </a:solidFill>
          <a:latin typeface="+mn-lt"/>
          <a:ea typeface="+mn-ea"/>
          <a:cs typeface="+mn-cs"/>
        </a:defRPr>
      </a:lvl2pPr>
      <a:lvl3pPr marL="4113936" indent="-822787" algn="l" defTabSz="3291149" rtl="0" eaLnBrk="1" latinLnBrk="0" hangingPunct="1">
        <a:spcBef>
          <a:spcPct val="20000"/>
        </a:spcBef>
        <a:buFont typeface="Arial" pitchFamily="34" charset="0"/>
        <a:buChar char="•"/>
        <a:defRPr sz="8698" kern="1200">
          <a:solidFill>
            <a:schemeClr val="tx1"/>
          </a:solidFill>
          <a:latin typeface="+mn-lt"/>
          <a:ea typeface="+mn-ea"/>
          <a:cs typeface="+mn-cs"/>
        </a:defRPr>
      </a:lvl3pPr>
      <a:lvl4pPr marL="5759510" indent="-822787" algn="l" defTabSz="3291149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405085" indent="-822787" algn="l" defTabSz="3291149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0659" indent="-822787" algn="l" defTabSz="329114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6234" indent="-822787" algn="l" defTabSz="329114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1808" indent="-822787" algn="l" defTabSz="329114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7382" indent="-822787" algn="l" defTabSz="3291149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1pPr>
      <a:lvl2pPr marL="1645574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2pPr>
      <a:lvl3pPr marL="3291149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3pPr>
      <a:lvl4pPr marL="4936723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4pPr>
      <a:lvl5pPr marL="6582298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5pPr>
      <a:lvl6pPr marL="8227872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6pPr>
      <a:lvl7pPr marL="9873446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7pPr>
      <a:lvl8pPr marL="11519021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8pPr>
      <a:lvl9pPr marL="13164595" algn="l" defTabSz="3291149" rtl="0" eaLnBrk="1" latinLnBrk="0" hangingPunct="1">
        <a:defRPr sz="64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sa=i&amp;rct=j&amp;q=&amp;esrc=s&amp;source=images&amp;cd=&amp;ved=2ahUKEwiZk9fNktHlAhUPw1kKHTzSAzkQjRx6BAgBEAQ&amp;url=https%3A%2F%2Fen.wikipedia.org%2Fwiki%2FMorgan_State_University&amp;psig=AOvVaw041xbjzGJHtYHU1tFmlNKJ&amp;ust=157297713629668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6912EF7-68E1-3C42-B83E-A6692A167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675" y="5503831"/>
            <a:ext cx="10056812" cy="8309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7A09CF7-89F9-634E-8CEE-7381343094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828" y="4681798"/>
            <a:ext cx="10048874" cy="738656"/>
          </a:xfrm>
        </p:spPr>
        <p:txBody>
          <a:bodyPr/>
          <a:lstStyle/>
          <a:p>
            <a:r>
              <a:rPr lang="en-US" sz="3600" dirty="0"/>
              <a:t>INTRODUCTION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D87EC12-EE74-7440-8AC9-97DC243E7F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28409" y="5503831"/>
            <a:ext cx="10048874" cy="8309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FFEC1BB-96C6-4049-B95C-409F42DC450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428413" y="4681798"/>
            <a:ext cx="10048874" cy="738656"/>
          </a:xfrm>
        </p:spPr>
        <p:txBody>
          <a:bodyPr/>
          <a:lstStyle/>
          <a:p>
            <a:r>
              <a:rPr lang="en-US" sz="3600" dirty="0"/>
              <a:t>METHODS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DF35C7D-2661-494F-BADC-424CD2B6E7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2448844" y="5503831"/>
            <a:ext cx="10048874" cy="830975"/>
          </a:xfrm>
        </p:spPr>
        <p:txBody>
          <a:bodyPr/>
          <a:lstStyle/>
          <a:p>
            <a:endParaRPr lang="en-US" sz="240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42138F7-F9D9-3042-843E-FE1B1D8E44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2440906" y="4681798"/>
            <a:ext cx="10058400" cy="738656"/>
          </a:xfrm>
        </p:spPr>
        <p:txBody>
          <a:bodyPr/>
          <a:lstStyle/>
          <a:p>
            <a:endParaRPr lang="en-US" sz="360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95E0F09-980B-E840-9510-C2C66D5055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22044" y="4681798"/>
            <a:ext cx="10047017" cy="738656"/>
          </a:xfrm>
        </p:spPr>
        <p:txBody>
          <a:bodyPr/>
          <a:lstStyle/>
          <a:p>
            <a:endParaRPr lang="en-US" sz="360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F7F2AEB-873F-634C-A33B-3EDA079E454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422044" y="5503831"/>
            <a:ext cx="10047017" cy="830975"/>
          </a:xfrm>
        </p:spPr>
        <p:txBody>
          <a:bodyPr/>
          <a:lstStyle/>
          <a:p>
            <a:endParaRPr lang="en-US" sz="240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C83434E-1637-0C40-9F5E-5C8D969A744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422044" y="13405784"/>
            <a:ext cx="10047017" cy="738656"/>
          </a:xfrm>
        </p:spPr>
        <p:txBody>
          <a:bodyPr/>
          <a:lstStyle/>
          <a:p>
            <a:endParaRPr lang="en-US" sz="3600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7981D56-383D-3F43-9577-5751C5F44D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422043" y="14136756"/>
            <a:ext cx="10052050" cy="830975"/>
          </a:xfrm>
        </p:spPr>
        <p:txBody>
          <a:bodyPr/>
          <a:lstStyle/>
          <a:p>
            <a:endParaRPr lang="en-US" sz="24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360E2D8-938D-A843-A8B5-ED241DE9214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422044" y="24812446"/>
            <a:ext cx="10047017" cy="738656"/>
          </a:xfrm>
        </p:spPr>
        <p:txBody>
          <a:bodyPr/>
          <a:lstStyle/>
          <a:p>
            <a:endParaRPr lang="en-US" sz="360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1201089-9F05-D44D-81D0-DAEFA12FABD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84672281-D95D-8F4C-BFA0-8E197E3AE6C3}"/>
              </a:ext>
            </a:extLst>
          </p:cNvPr>
          <p:cNvSpPr>
            <a:spLocks noGrp="1"/>
          </p:cNvSpPr>
          <p:nvPr>
            <p:ph type="body" sz="quarter" idx="96"/>
          </p:nvPr>
        </p:nvSpPr>
        <p:spPr>
          <a:xfrm>
            <a:off x="459675" y="14076905"/>
            <a:ext cx="10056812" cy="830975"/>
          </a:xfrm>
        </p:spPr>
        <p:txBody>
          <a:bodyPr/>
          <a:lstStyle/>
          <a:p>
            <a:r>
              <a:rPr lang="en-US" sz="2400" dirty="0" err="1"/>
              <a:t>fewggewgwg</a:t>
            </a:r>
            <a:endParaRPr lang="en-US" sz="2400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AF5002B2-4C08-024E-839B-AD15ED54A6EE}"/>
              </a:ext>
            </a:extLst>
          </p:cNvPr>
          <p:cNvSpPr>
            <a:spLocks noGrp="1"/>
          </p:cNvSpPr>
          <p:nvPr>
            <p:ph type="body" sz="quarter" idx="151"/>
          </p:nvPr>
        </p:nvSpPr>
        <p:spPr>
          <a:xfrm>
            <a:off x="21945600" y="2786528"/>
            <a:ext cx="12593408" cy="16618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07C63782-837D-0941-A7B3-BA20C905AE9C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>
          <a:xfrm>
            <a:off x="4999021" y="823958"/>
            <a:ext cx="16478262" cy="2657282"/>
          </a:xfrm>
        </p:spPr>
        <p:txBody>
          <a:bodyPr>
            <a:normAutofit/>
          </a:bodyPr>
          <a:lstStyle/>
          <a:p>
            <a:endParaRPr lang="en-US" sz="7200" dirty="0"/>
          </a:p>
        </p:txBody>
      </p:sp>
      <p:pic>
        <p:nvPicPr>
          <p:cNvPr id="1026" name="Picture 2" descr="Image result for morgan state universit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4887" y="195941"/>
            <a:ext cx="2710652" cy="273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AAD15F5F-8465-AF4A-B5A1-702C397D35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7826" y="13345558"/>
            <a:ext cx="10038661" cy="738656"/>
          </a:xfrm>
        </p:spPr>
        <p:txBody>
          <a:bodyPr/>
          <a:lstStyle/>
          <a:p>
            <a:r>
              <a:rPr lang="en-US" sz="3600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533444259"/>
      </p:ext>
    </p:extLst>
  </p:cSld>
  <p:clrMapOvr>
    <a:masterClrMapping/>
  </p:clrMapOvr>
</p:sld>
</file>

<file path=ppt/theme/theme1.xml><?xml version="1.0" encoding="utf-8"?>
<a:theme xmlns:a="http://schemas.openxmlformats.org/drawingml/2006/main" name="Without Quick Gu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Trebuchet MS</vt:lpstr>
      <vt:lpstr>Without Quick Guides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Steve U Efe</dc:creator>
  <cp:lastModifiedBy>Mr Steve U Efe</cp:lastModifiedBy>
  <cp:revision>4</cp:revision>
  <dcterms:created xsi:type="dcterms:W3CDTF">2024-01-17T21:12:26Z</dcterms:created>
  <dcterms:modified xsi:type="dcterms:W3CDTF">2026-08-01T21:26:31Z</dcterms:modified>
</cp:coreProperties>
</file>