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8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Title Slide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Project Title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Student(s)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Advisor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Department of Civil Engineering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Morgan State University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Date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Project rendering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Presentation 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Background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Problem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Literature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Gap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Objectives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Methodology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Preliminary Design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Results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Timeline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Questions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Agenda graphic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Background &amp; Motivation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Engineering context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Need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Importance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Applications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Real project photos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Problem Statement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Problem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Evidence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Impact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Need for solution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Annotated figure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Literature Review 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State of the art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Major studies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Methods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Images + comparison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Literature Review 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Performance comparison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Advantages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Limitations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Comparison table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Literature Review III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Engineering case studies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Lessons learned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Case images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Literature Review IV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Summary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Knowledge synthesis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Matrix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Research Gap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Existing limitations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Opportunity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Novel contribution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Gap illustration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Objectives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Overall objective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Specific objectives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Research questions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Flowchart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Scope &amp; Limitations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Scope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Assumptions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Constraints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Boundary diagram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Overall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Research workflow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Inputs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Outputs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Validation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Workflow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Engineering Design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Design sequence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Software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Standards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Design flow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Governing Codes &amp; Standards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Applicable codes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Design manuals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Specifications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Standards matrix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Design Basis &amp; Criteria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Material properties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Criteria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Load assumptions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Criteria table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Loads &amp; Demands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Load paths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Demand identification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Combinations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Load diagram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Governing Equations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Key equations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Variables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Assumptions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Equation layout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Preliminary Engineering Design 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Initial sizing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System layout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CAD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Preliminary Engineering Design 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Representative calculations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Design checks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Calc sheets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Preliminary Engineering Design III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Connections / details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Alternative concepts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Details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Preliminary Engineering Design IV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Software model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Simulation setup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FEA model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Preliminary Engineering Design 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Constructability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Feasibility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Concept rendering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Preliminary Analysis Results 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Analysis outputs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Interpretation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Plots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Preliminary Analysis Results 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Verification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Comparison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Tables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Preliminary Analysis Results III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Discussion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Feasibility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Graphs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Preliminary Engineering Drawings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Plans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Sections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Details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Drawing sheet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Expected CEGR 493 Implementation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Implementation plan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Future work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Roadmap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Timeline &amp; Deliverables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Gantt chart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Milestones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Deliverables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Timeline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Conclusions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Summary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Expected impact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Recommendations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Summary graphic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67512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t>• Thank the committee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t>• Questions &amp; Discussion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Project image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D54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12191695" cy="45720"/>
          </a:xfrm>
          <a:prstGeom prst="rect">
            <a:avLst/>
          </a:prstGeom>
          <a:solidFill>
            <a:srgbClr val="C29628"/>
          </a:solidFill>
          <a:ln>
            <a:solidFill>
              <a:srgbClr val="C29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Faculty / Student Presentation Guidelines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65722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373737"/>
                </a:solidFill>
              </a:defRPr>
            </a:pPr>
            <a:r>
              <a:rPr dirty="0"/>
              <a:t>• Titles 30–34 pt; Body 22–24 pt; Min 18 pt.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rPr dirty="0"/>
              <a:t>• Literature: use figures and comparison tables.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rPr dirty="0"/>
              <a:t>• Methodology: workflow, standards, equations, preliminary design.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rPr dirty="0"/>
              <a:t>• Every figure/table should have a caption and be discussed.</a:t>
            </a:r>
          </a:p>
          <a:p>
            <a:pPr>
              <a:defRPr sz="2000">
                <a:solidFill>
                  <a:srgbClr val="373737"/>
                </a:solidFill>
              </a:defRPr>
            </a:pPr>
            <a:r>
              <a:rPr dirty="0"/>
              <a:t>• Include preliminary calculations and analysis results.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868680"/>
            <a:ext cx="4206240" cy="5303520"/>
          </a:xfrm>
          <a:prstGeom prst="roundRect">
            <a:avLst/>
          </a:prstGeom>
          <a:solidFill>
            <a:srgbClr val="E8EFF8"/>
          </a:solidFill>
          <a:ln>
            <a:solidFill>
              <a:srgbClr val="12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Guidelines</a:t>
            </a:r>
            <a:br/>
            <a:br/>
            <a:r>
              <a:t>Insert figures, tables,</a:t>
            </a:r>
            <a:br/>
            <a:r>
              <a:t>CAD, equations,</a:t>
            </a:r>
            <a:br/>
            <a:r>
              <a:t>software outputs or photos.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996</Words>
  <Application>Microsoft Office PowerPoint</Application>
  <PresentationFormat>Widescreen</PresentationFormat>
  <Paragraphs>158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Mr Steve U Efe</cp:lastModifiedBy>
  <cp:revision>2</cp:revision>
  <dcterms:created xsi:type="dcterms:W3CDTF">2013-01-27T09:14:16Z</dcterms:created>
  <dcterms:modified xsi:type="dcterms:W3CDTF">2026-08-04T19:59:38Z</dcterms:modified>
  <cp:category/>
</cp:coreProperties>
</file>